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82" r:id="rId2"/>
    <p:sldId id="283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BDD8F0"/>
    <a:srgbClr val="BDD7EE"/>
    <a:srgbClr val="5B9BD5"/>
    <a:srgbClr val="F8B15B"/>
    <a:srgbClr val="F0F1FF"/>
    <a:srgbClr val="D13E45"/>
    <a:srgbClr val="007F80"/>
    <a:srgbClr val="F69D87"/>
    <a:srgbClr val="E287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745"/>
    <p:restoredTop sz="96197"/>
  </p:normalViewPr>
  <p:slideViewPr>
    <p:cSldViewPr snapToGrid="0">
      <p:cViewPr>
        <p:scale>
          <a:sx n="92" d="100"/>
          <a:sy n="92" d="100"/>
        </p:scale>
        <p:origin x="184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0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0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7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3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75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1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21" Type="http://schemas.openxmlformats.org/officeDocument/2006/relationships/image" Target="../media/image20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Relationship Id="rId22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2.emf"/><Relationship Id="rId21" Type="http://schemas.openxmlformats.org/officeDocument/2006/relationships/image" Target="../media/image20.emf"/><Relationship Id="rId7" Type="http://schemas.openxmlformats.org/officeDocument/2006/relationships/image" Target="../media/image2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emf"/><Relationship Id="rId11" Type="http://schemas.openxmlformats.org/officeDocument/2006/relationships/image" Target="../media/image10.emf"/><Relationship Id="rId5" Type="http://schemas.openxmlformats.org/officeDocument/2006/relationships/image" Target="../media/image2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2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>
            <a:extLst>
              <a:ext uri="{FF2B5EF4-FFF2-40B4-BE49-F238E27FC236}">
                <a16:creationId xmlns:a16="http://schemas.microsoft.com/office/drawing/2014/main" id="{77183A48-66AA-6B97-1D99-808947CD953B}"/>
              </a:ext>
            </a:extLst>
          </p:cNvPr>
          <p:cNvSpPr txBox="1"/>
          <p:nvPr/>
        </p:nvSpPr>
        <p:spPr>
          <a:xfrm>
            <a:off x="635366" y="641178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C9EB46D-B595-8998-1FFE-811E44E14711}"/>
              </a:ext>
            </a:extLst>
          </p:cNvPr>
          <p:cNvSpPr txBox="1"/>
          <p:nvPr/>
        </p:nvSpPr>
        <p:spPr>
          <a:xfrm>
            <a:off x="635366" y="2339677"/>
            <a:ext cx="2664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551C93FC-AD33-7D54-F772-CC435554FB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59680" y="999374"/>
            <a:ext cx="4561614" cy="92070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F3E10470-8D0F-398F-1822-6BAA30DAC9CC}"/>
              </a:ext>
            </a:extLst>
          </p:cNvPr>
          <p:cNvSpPr txBox="1"/>
          <p:nvPr/>
        </p:nvSpPr>
        <p:spPr>
          <a:xfrm>
            <a:off x="964531" y="1792987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1EBC93D-88C6-CFFD-F7DF-5CE4187A7AB3}"/>
              </a:ext>
            </a:extLst>
          </p:cNvPr>
          <p:cNvSpPr txBox="1"/>
          <p:nvPr/>
        </p:nvSpPr>
        <p:spPr>
          <a:xfrm>
            <a:off x="942268" y="946719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7B097C84-32FE-8BAC-EEE4-3265C3302EF5}"/>
              </a:ext>
            </a:extLst>
          </p:cNvPr>
          <p:cNvSpPr txBox="1"/>
          <p:nvPr/>
        </p:nvSpPr>
        <p:spPr>
          <a:xfrm>
            <a:off x="1686493" y="1872697"/>
            <a:ext cx="291062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2EAD74E-6A5D-520D-6A6B-C73682A5A117}"/>
              </a:ext>
            </a:extLst>
          </p:cNvPr>
          <p:cNvSpPr txBox="1"/>
          <p:nvPr/>
        </p:nvSpPr>
        <p:spPr>
          <a:xfrm>
            <a:off x="2261375" y="1872697"/>
            <a:ext cx="291062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40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1AFB135-0DBB-99D4-F34E-05D03B41DAC5}"/>
              </a:ext>
            </a:extLst>
          </p:cNvPr>
          <p:cNvSpPr txBox="1"/>
          <p:nvPr/>
        </p:nvSpPr>
        <p:spPr>
          <a:xfrm>
            <a:off x="2832077" y="1872697"/>
            <a:ext cx="291062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FE3FB142-A9DE-7DE8-7933-43025D23E235}"/>
              </a:ext>
            </a:extLst>
          </p:cNvPr>
          <p:cNvSpPr txBox="1"/>
          <p:nvPr/>
        </p:nvSpPr>
        <p:spPr>
          <a:xfrm>
            <a:off x="3401900" y="1872697"/>
            <a:ext cx="291062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80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D1632C3-F5FB-D7D4-639B-2F3973528EC6}"/>
              </a:ext>
            </a:extLst>
          </p:cNvPr>
          <p:cNvSpPr txBox="1"/>
          <p:nvPr/>
        </p:nvSpPr>
        <p:spPr>
          <a:xfrm>
            <a:off x="3305742" y="2074334"/>
            <a:ext cx="528148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E6FD028-DAEF-D973-4833-7C83600CBA1A}"/>
              </a:ext>
            </a:extLst>
          </p:cNvPr>
          <p:cNvSpPr txBox="1"/>
          <p:nvPr/>
        </p:nvSpPr>
        <p:spPr>
          <a:xfrm rot="16200000">
            <a:off x="418496" y="1326661"/>
            <a:ext cx="9733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Early-weight, w 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4387358F-DF9C-1EFD-99F7-E7B4FCEFFCCB}"/>
              </a:ext>
            </a:extLst>
          </p:cNvPr>
          <p:cNvSpPr txBox="1"/>
          <p:nvPr/>
        </p:nvSpPr>
        <p:spPr>
          <a:xfrm>
            <a:off x="5164748" y="973671"/>
            <a:ext cx="7264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100 weights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BBBBC680-1707-B636-1B2C-0694975F29AE}"/>
              </a:ext>
            </a:extLst>
          </p:cNvPr>
          <p:cNvSpPr txBox="1"/>
          <p:nvPr/>
        </p:nvSpPr>
        <p:spPr>
          <a:xfrm>
            <a:off x="3920180" y="1872697"/>
            <a:ext cx="384125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AC1D9FB0-95D7-40AF-FDC1-383FE9369DCC}"/>
              </a:ext>
            </a:extLst>
          </p:cNvPr>
          <p:cNvSpPr txBox="1"/>
          <p:nvPr/>
        </p:nvSpPr>
        <p:spPr>
          <a:xfrm>
            <a:off x="4488187" y="1872697"/>
            <a:ext cx="384125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120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07455171-BDE4-A3F0-78ED-22A31DFB9768}"/>
              </a:ext>
            </a:extLst>
          </p:cNvPr>
          <p:cNvSpPr txBox="1"/>
          <p:nvPr/>
        </p:nvSpPr>
        <p:spPr>
          <a:xfrm>
            <a:off x="5058889" y="1872697"/>
            <a:ext cx="384125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140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6291D9DA-1DF0-58FB-8DA9-AA55B6BECAD8}"/>
              </a:ext>
            </a:extLst>
          </p:cNvPr>
          <p:cNvSpPr txBox="1"/>
          <p:nvPr/>
        </p:nvSpPr>
        <p:spPr>
          <a:xfrm>
            <a:off x="5637201" y="1872697"/>
            <a:ext cx="384125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160</a:t>
            </a:r>
          </a:p>
        </p:txBody>
      </p:sp>
      <p:sp>
        <p:nvSpPr>
          <p:cNvPr id="2054" name="ZoneTexte 2053">
            <a:extLst>
              <a:ext uri="{FF2B5EF4-FFF2-40B4-BE49-F238E27FC236}">
                <a16:creationId xmlns:a16="http://schemas.microsoft.com/office/drawing/2014/main" id="{92BBA3B3-F3DF-EFB5-181E-38FC38BE3946}"/>
              </a:ext>
            </a:extLst>
          </p:cNvPr>
          <p:cNvSpPr txBox="1"/>
          <p:nvPr/>
        </p:nvSpPr>
        <p:spPr>
          <a:xfrm>
            <a:off x="1699611" y="616812"/>
            <a:ext cx="297567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56" name="ZoneTexte 2055">
            <a:extLst>
              <a:ext uri="{FF2B5EF4-FFF2-40B4-BE49-F238E27FC236}">
                <a16:creationId xmlns:a16="http://schemas.microsoft.com/office/drawing/2014/main" id="{8FB7AFBF-64DC-0C5B-FBA7-7A486AB3E677}"/>
              </a:ext>
            </a:extLst>
          </p:cNvPr>
          <p:cNvSpPr txBox="1"/>
          <p:nvPr/>
        </p:nvSpPr>
        <p:spPr>
          <a:xfrm>
            <a:off x="2826374" y="616812"/>
            <a:ext cx="297567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</a:p>
        </p:txBody>
      </p:sp>
      <p:sp>
        <p:nvSpPr>
          <p:cNvPr id="2057" name="ZoneTexte 2056">
            <a:extLst>
              <a:ext uri="{FF2B5EF4-FFF2-40B4-BE49-F238E27FC236}">
                <a16:creationId xmlns:a16="http://schemas.microsoft.com/office/drawing/2014/main" id="{9DEFB2FB-454A-57DC-128D-7A6462966DA0}"/>
              </a:ext>
            </a:extLst>
          </p:cNvPr>
          <p:cNvSpPr txBox="1"/>
          <p:nvPr/>
        </p:nvSpPr>
        <p:spPr>
          <a:xfrm>
            <a:off x="3966495" y="616812"/>
            <a:ext cx="297567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</a:p>
        </p:txBody>
      </p:sp>
      <p:sp>
        <p:nvSpPr>
          <p:cNvPr id="2058" name="ZoneTexte 2057">
            <a:extLst>
              <a:ext uri="{FF2B5EF4-FFF2-40B4-BE49-F238E27FC236}">
                <a16:creationId xmlns:a16="http://schemas.microsoft.com/office/drawing/2014/main" id="{58BE0FB2-A4CA-B8F9-54B9-EC5D0F576FB5}"/>
              </a:ext>
            </a:extLst>
          </p:cNvPr>
          <p:cNvSpPr txBox="1"/>
          <p:nvPr/>
        </p:nvSpPr>
        <p:spPr>
          <a:xfrm>
            <a:off x="5111375" y="616812"/>
            <a:ext cx="297567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</a:p>
        </p:txBody>
      </p:sp>
      <p:sp>
        <p:nvSpPr>
          <p:cNvPr id="2059" name="ZoneTexte 2058">
            <a:extLst>
              <a:ext uri="{FF2B5EF4-FFF2-40B4-BE49-F238E27FC236}">
                <a16:creationId xmlns:a16="http://schemas.microsoft.com/office/drawing/2014/main" id="{4AE3BD51-6028-F5A3-C9D3-06B833544317}"/>
              </a:ext>
            </a:extLst>
          </p:cNvPr>
          <p:cNvSpPr txBox="1"/>
          <p:nvPr/>
        </p:nvSpPr>
        <p:spPr>
          <a:xfrm>
            <a:off x="2251483" y="616812"/>
            <a:ext cx="310633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60" name="ZoneTexte 2059">
            <a:extLst>
              <a:ext uri="{FF2B5EF4-FFF2-40B4-BE49-F238E27FC236}">
                <a16:creationId xmlns:a16="http://schemas.microsoft.com/office/drawing/2014/main" id="{1CD7A42F-5FE8-A50D-C754-A3A2F0F29487}"/>
              </a:ext>
            </a:extLst>
          </p:cNvPr>
          <p:cNvSpPr txBox="1"/>
          <p:nvPr/>
        </p:nvSpPr>
        <p:spPr>
          <a:xfrm>
            <a:off x="3393412" y="616812"/>
            <a:ext cx="310633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</a:p>
        </p:txBody>
      </p:sp>
      <p:sp>
        <p:nvSpPr>
          <p:cNvPr id="2061" name="ZoneTexte 2060">
            <a:extLst>
              <a:ext uri="{FF2B5EF4-FFF2-40B4-BE49-F238E27FC236}">
                <a16:creationId xmlns:a16="http://schemas.microsoft.com/office/drawing/2014/main" id="{82012F9C-040C-842A-889B-930671426A66}"/>
              </a:ext>
            </a:extLst>
          </p:cNvPr>
          <p:cNvSpPr txBox="1"/>
          <p:nvPr/>
        </p:nvSpPr>
        <p:spPr>
          <a:xfrm>
            <a:off x="4531417" y="616812"/>
            <a:ext cx="310633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</a:p>
        </p:txBody>
      </p:sp>
      <p:sp>
        <p:nvSpPr>
          <p:cNvPr id="2062" name="ZoneTexte 2061">
            <a:extLst>
              <a:ext uri="{FF2B5EF4-FFF2-40B4-BE49-F238E27FC236}">
                <a16:creationId xmlns:a16="http://schemas.microsoft.com/office/drawing/2014/main" id="{62893598-9FDE-A405-33D6-05B4DAE6A6BE}"/>
              </a:ext>
            </a:extLst>
          </p:cNvPr>
          <p:cNvSpPr txBox="1"/>
          <p:nvPr/>
        </p:nvSpPr>
        <p:spPr>
          <a:xfrm>
            <a:off x="5676998" y="616812"/>
            <a:ext cx="310633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E8589BC-D541-28FC-136F-15F95835418B}"/>
              </a:ext>
            </a:extLst>
          </p:cNvPr>
          <p:cNvSpPr/>
          <p:nvPr/>
        </p:nvSpPr>
        <p:spPr>
          <a:xfrm>
            <a:off x="4120658" y="825700"/>
            <a:ext cx="558000" cy="172800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4D7D87E-0D6C-8E6F-94C2-8C5ABE8A26CF}"/>
              </a:ext>
            </a:extLst>
          </p:cNvPr>
          <p:cNvSpPr/>
          <p:nvPr/>
        </p:nvSpPr>
        <p:spPr>
          <a:xfrm>
            <a:off x="3551451" y="825700"/>
            <a:ext cx="558000" cy="1728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C352996-F0F2-E873-DB3F-2A2983FD0FA7}"/>
              </a:ext>
            </a:extLst>
          </p:cNvPr>
          <p:cNvSpPr/>
          <p:nvPr/>
        </p:nvSpPr>
        <p:spPr>
          <a:xfrm>
            <a:off x="5259070" y="825700"/>
            <a:ext cx="553835" cy="172800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A7651D5-4697-AC18-47E0-6A49CC5E2108}"/>
              </a:ext>
            </a:extLst>
          </p:cNvPr>
          <p:cNvSpPr/>
          <p:nvPr/>
        </p:nvSpPr>
        <p:spPr>
          <a:xfrm>
            <a:off x="4689865" y="825700"/>
            <a:ext cx="558000" cy="1728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7B54A4-AF28-2C76-69EC-DB3FAFC99277}"/>
              </a:ext>
            </a:extLst>
          </p:cNvPr>
          <p:cNvSpPr/>
          <p:nvPr/>
        </p:nvSpPr>
        <p:spPr>
          <a:xfrm>
            <a:off x="1843830" y="825700"/>
            <a:ext cx="558000" cy="172800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FFAC0-ACA5-A3E6-CC1F-3EA136A5BDB8}"/>
              </a:ext>
            </a:extLst>
          </p:cNvPr>
          <p:cNvSpPr/>
          <p:nvPr/>
        </p:nvSpPr>
        <p:spPr>
          <a:xfrm>
            <a:off x="1274623" y="825700"/>
            <a:ext cx="558000" cy="1728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99805-A8AD-B3C4-23D1-E0051FA7B082}"/>
              </a:ext>
            </a:extLst>
          </p:cNvPr>
          <p:cNvSpPr/>
          <p:nvPr/>
        </p:nvSpPr>
        <p:spPr>
          <a:xfrm>
            <a:off x="2982244" y="825700"/>
            <a:ext cx="558000" cy="172800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6FE155-05A6-E1F9-32B3-B8123A438408}"/>
              </a:ext>
            </a:extLst>
          </p:cNvPr>
          <p:cNvSpPr/>
          <p:nvPr/>
        </p:nvSpPr>
        <p:spPr>
          <a:xfrm>
            <a:off x="2413037" y="825700"/>
            <a:ext cx="558000" cy="1728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1803" name="Rectangle 1802">
            <a:extLst>
              <a:ext uri="{FF2B5EF4-FFF2-40B4-BE49-F238E27FC236}">
                <a16:creationId xmlns:a16="http://schemas.microsoft.com/office/drawing/2014/main" id="{422A37BF-97CE-0429-62FF-17C29643A0AB}"/>
              </a:ext>
            </a:extLst>
          </p:cNvPr>
          <p:cNvSpPr/>
          <p:nvPr/>
        </p:nvSpPr>
        <p:spPr>
          <a:xfrm>
            <a:off x="1272094" y="2372887"/>
            <a:ext cx="1979526" cy="174432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1805" name="Rectangle 1804">
            <a:extLst>
              <a:ext uri="{FF2B5EF4-FFF2-40B4-BE49-F238E27FC236}">
                <a16:creationId xmlns:a16="http://schemas.microsoft.com/office/drawing/2014/main" id="{22F670A9-5157-74AB-0E53-F92E49E7494D}"/>
              </a:ext>
            </a:extLst>
          </p:cNvPr>
          <p:cNvSpPr/>
          <p:nvPr/>
        </p:nvSpPr>
        <p:spPr>
          <a:xfrm>
            <a:off x="3834297" y="2378111"/>
            <a:ext cx="1979731" cy="174432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E966BC9E-69A8-37B2-17C5-7AD46FC50688}"/>
              </a:ext>
            </a:extLst>
          </p:cNvPr>
          <p:cNvSpPr txBox="1"/>
          <p:nvPr/>
        </p:nvSpPr>
        <p:spPr>
          <a:xfrm>
            <a:off x="1090405" y="3111238"/>
            <a:ext cx="234243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792" name="ZoneTexte 1791">
            <a:extLst>
              <a:ext uri="{FF2B5EF4-FFF2-40B4-BE49-F238E27FC236}">
                <a16:creationId xmlns:a16="http://schemas.microsoft.com/office/drawing/2014/main" id="{D573C09A-12E8-E379-C068-EA45E3D778CD}"/>
              </a:ext>
            </a:extLst>
          </p:cNvPr>
          <p:cNvSpPr txBox="1"/>
          <p:nvPr/>
        </p:nvSpPr>
        <p:spPr>
          <a:xfrm>
            <a:off x="947620" y="2564887"/>
            <a:ext cx="3770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600</a:t>
            </a:r>
          </a:p>
        </p:txBody>
      </p:sp>
      <p:pic>
        <p:nvPicPr>
          <p:cNvPr id="1816" name="Image 1815">
            <a:extLst>
              <a:ext uri="{FF2B5EF4-FFF2-40B4-BE49-F238E27FC236}">
                <a16:creationId xmlns:a16="http://schemas.microsoft.com/office/drawing/2014/main" id="{14CC070F-C162-31F6-C305-D639A0CEA3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73452" y="3307214"/>
            <a:ext cx="1179482" cy="1250251"/>
          </a:xfrm>
          <a:prstGeom prst="rect">
            <a:avLst/>
          </a:prstGeom>
        </p:spPr>
      </p:pic>
      <p:sp>
        <p:nvSpPr>
          <p:cNvPr id="1817" name="ZoneTexte 1816">
            <a:extLst>
              <a:ext uri="{FF2B5EF4-FFF2-40B4-BE49-F238E27FC236}">
                <a16:creationId xmlns:a16="http://schemas.microsoft.com/office/drawing/2014/main" id="{F133A1A1-12F7-60CA-BDE5-637CFFCE9633}"/>
              </a:ext>
            </a:extLst>
          </p:cNvPr>
          <p:cNvSpPr txBox="1"/>
          <p:nvPr/>
        </p:nvSpPr>
        <p:spPr>
          <a:xfrm>
            <a:off x="2568580" y="4498942"/>
            <a:ext cx="234243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19" name="ZoneTexte 1818">
            <a:extLst>
              <a:ext uri="{FF2B5EF4-FFF2-40B4-BE49-F238E27FC236}">
                <a16:creationId xmlns:a16="http://schemas.microsoft.com/office/drawing/2014/main" id="{9F375235-2B54-E3E4-997B-817BD19F4D06}"/>
              </a:ext>
            </a:extLst>
          </p:cNvPr>
          <p:cNvSpPr txBox="1"/>
          <p:nvPr/>
        </p:nvSpPr>
        <p:spPr>
          <a:xfrm>
            <a:off x="3045664" y="4498942"/>
            <a:ext cx="3770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600</a:t>
            </a:r>
          </a:p>
        </p:txBody>
      </p:sp>
      <p:sp>
        <p:nvSpPr>
          <p:cNvPr id="1820" name="ZoneTexte 1819">
            <a:extLst>
              <a:ext uri="{FF2B5EF4-FFF2-40B4-BE49-F238E27FC236}">
                <a16:creationId xmlns:a16="http://schemas.microsoft.com/office/drawing/2014/main" id="{C1A37AF6-BA3E-D144-F60C-24EA045441BF}"/>
              </a:ext>
            </a:extLst>
          </p:cNvPr>
          <p:cNvSpPr txBox="1"/>
          <p:nvPr/>
        </p:nvSpPr>
        <p:spPr>
          <a:xfrm>
            <a:off x="1212370" y="4498942"/>
            <a:ext cx="342911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21" name="ZoneTexte 1820">
            <a:extLst>
              <a:ext uri="{FF2B5EF4-FFF2-40B4-BE49-F238E27FC236}">
                <a16:creationId xmlns:a16="http://schemas.microsoft.com/office/drawing/2014/main" id="{B0B9677C-E282-13C5-7ED4-E927D6CBD3FF}"/>
              </a:ext>
            </a:extLst>
          </p:cNvPr>
          <p:cNvSpPr txBox="1"/>
          <p:nvPr/>
        </p:nvSpPr>
        <p:spPr>
          <a:xfrm>
            <a:off x="2166572" y="4498942"/>
            <a:ext cx="373096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28" name="ZoneTexte 1827">
            <a:extLst>
              <a:ext uri="{FF2B5EF4-FFF2-40B4-BE49-F238E27FC236}">
                <a16:creationId xmlns:a16="http://schemas.microsoft.com/office/drawing/2014/main" id="{AB7E7664-1919-2189-EAF3-0CEBA943DBE3}"/>
              </a:ext>
            </a:extLst>
          </p:cNvPr>
          <p:cNvSpPr txBox="1"/>
          <p:nvPr/>
        </p:nvSpPr>
        <p:spPr>
          <a:xfrm>
            <a:off x="1646884" y="4632267"/>
            <a:ext cx="436486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29" name="ZoneTexte 1828">
            <a:extLst>
              <a:ext uri="{FF2B5EF4-FFF2-40B4-BE49-F238E27FC236}">
                <a16:creationId xmlns:a16="http://schemas.microsoft.com/office/drawing/2014/main" id="{541097F1-FAFC-6CA3-007E-7DE3C0638759}"/>
              </a:ext>
            </a:extLst>
          </p:cNvPr>
          <p:cNvSpPr txBox="1"/>
          <p:nvPr/>
        </p:nvSpPr>
        <p:spPr>
          <a:xfrm rot="16200000">
            <a:off x="683146" y="3833050"/>
            <a:ext cx="430547" cy="217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30" name="ZoneTexte 1829">
            <a:extLst>
              <a:ext uri="{FF2B5EF4-FFF2-40B4-BE49-F238E27FC236}">
                <a16:creationId xmlns:a16="http://schemas.microsoft.com/office/drawing/2014/main" id="{5F60366A-025D-DB64-193F-7707220B2D46}"/>
              </a:ext>
            </a:extLst>
          </p:cNvPr>
          <p:cNvSpPr txBox="1"/>
          <p:nvPr/>
        </p:nvSpPr>
        <p:spPr>
          <a:xfrm>
            <a:off x="2618893" y="4632267"/>
            <a:ext cx="623638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831" name="ZoneTexte 1830">
            <a:extLst>
              <a:ext uri="{FF2B5EF4-FFF2-40B4-BE49-F238E27FC236}">
                <a16:creationId xmlns:a16="http://schemas.microsoft.com/office/drawing/2014/main" id="{C361FFAE-520E-56BC-675E-8EA6046E4554}"/>
              </a:ext>
            </a:extLst>
          </p:cNvPr>
          <p:cNvSpPr txBox="1"/>
          <p:nvPr/>
        </p:nvSpPr>
        <p:spPr>
          <a:xfrm rot="16200000">
            <a:off x="590843" y="2914463"/>
            <a:ext cx="615153" cy="217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832" name="ZoneTexte 1831">
            <a:extLst>
              <a:ext uri="{FF2B5EF4-FFF2-40B4-BE49-F238E27FC236}">
                <a16:creationId xmlns:a16="http://schemas.microsoft.com/office/drawing/2014/main" id="{D7222312-D838-3FCF-7EA5-9D021BAEEFC5}"/>
              </a:ext>
            </a:extLst>
          </p:cNvPr>
          <p:cNvSpPr txBox="1"/>
          <p:nvPr/>
        </p:nvSpPr>
        <p:spPr>
          <a:xfrm>
            <a:off x="981737" y="4336069"/>
            <a:ext cx="342911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33" name="ZoneTexte 1832">
            <a:extLst>
              <a:ext uri="{FF2B5EF4-FFF2-40B4-BE49-F238E27FC236}">
                <a16:creationId xmlns:a16="http://schemas.microsoft.com/office/drawing/2014/main" id="{F8E4CA0B-5314-7458-0A94-AFA7EAAA5C89}"/>
              </a:ext>
            </a:extLst>
          </p:cNvPr>
          <p:cNvSpPr txBox="1"/>
          <p:nvPr/>
        </p:nvSpPr>
        <p:spPr>
          <a:xfrm>
            <a:off x="951551" y="3306327"/>
            <a:ext cx="373097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pic>
        <p:nvPicPr>
          <p:cNvPr id="55" name="Image 54">
            <a:extLst>
              <a:ext uri="{FF2B5EF4-FFF2-40B4-BE49-F238E27FC236}">
                <a16:creationId xmlns:a16="http://schemas.microsoft.com/office/drawing/2014/main" id="{637C53A1-84D2-FDFE-2EBF-5A185B0FD3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044" r="1617" b="7933"/>
          <a:stretch/>
        </p:blipFill>
        <p:spPr>
          <a:xfrm>
            <a:off x="1261703" y="2650824"/>
            <a:ext cx="1173698" cy="648487"/>
          </a:xfrm>
          <a:prstGeom prst="rect">
            <a:avLst/>
          </a:prstGeom>
        </p:spPr>
      </p:pic>
      <p:pic>
        <p:nvPicPr>
          <p:cNvPr id="56" name="Image 55">
            <a:extLst>
              <a:ext uri="{FF2B5EF4-FFF2-40B4-BE49-F238E27FC236}">
                <a16:creationId xmlns:a16="http://schemas.microsoft.com/office/drawing/2014/main" id="{46B19A82-26C9-5A9E-4223-A7442664B80C}"/>
              </a:ext>
            </a:extLst>
          </p:cNvPr>
          <p:cNvPicPr>
            <a:picLocks/>
          </p:cNvPicPr>
          <p:nvPr/>
        </p:nvPicPr>
        <p:blipFill>
          <a:blip r:embed="rId5"/>
          <a:srcRect t="1783" b="1783"/>
          <a:stretch/>
        </p:blipFill>
        <p:spPr>
          <a:xfrm rot="5400000" flipH="1">
            <a:off x="2297750" y="3581123"/>
            <a:ext cx="1240080" cy="681641"/>
          </a:xfrm>
          <a:prstGeom prst="rect">
            <a:avLst/>
          </a:prstGeom>
        </p:spPr>
      </p:pic>
      <p:sp>
        <p:nvSpPr>
          <p:cNvPr id="59" name="ZoneTexte 58">
            <a:extLst>
              <a:ext uri="{FF2B5EF4-FFF2-40B4-BE49-F238E27FC236}">
                <a16:creationId xmlns:a16="http://schemas.microsoft.com/office/drawing/2014/main" id="{216E84AE-B373-5EFF-3170-19D3391F793C}"/>
              </a:ext>
            </a:extLst>
          </p:cNvPr>
          <p:cNvSpPr txBox="1"/>
          <p:nvPr/>
        </p:nvSpPr>
        <p:spPr>
          <a:xfrm>
            <a:off x="3673285" y="3111238"/>
            <a:ext cx="234243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80CA779F-2726-1BC1-0F79-99B0A037BA93}"/>
              </a:ext>
            </a:extLst>
          </p:cNvPr>
          <p:cNvSpPr txBox="1"/>
          <p:nvPr/>
        </p:nvSpPr>
        <p:spPr>
          <a:xfrm>
            <a:off x="3530501" y="2564887"/>
            <a:ext cx="3770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600</a:t>
            </a:r>
          </a:p>
        </p:txBody>
      </p:sp>
      <p:pic>
        <p:nvPicPr>
          <p:cNvPr id="61" name="Image 60">
            <a:extLst>
              <a:ext uri="{FF2B5EF4-FFF2-40B4-BE49-F238E27FC236}">
                <a16:creationId xmlns:a16="http://schemas.microsoft.com/office/drawing/2014/main" id="{0B12CB47-4511-A537-0D25-17A1FEF233F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838249" y="3307214"/>
            <a:ext cx="1179482" cy="1250251"/>
          </a:xfrm>
          <a:prstGeom prst="rect">
            <a:avLst/>
          </a:prstGeom>
        </p:spPr>
      </p:pic>
      <p:sp>
        <p:nvSpPr>
          <p:cNvPr id="62" name="ZoneTexte 61">
            <a:extLst>
              <a:ext uri="{FF2B5EF4-FFF2-40B4-BE49-F238E27FC236}">
                <a16:creationId xmlns:a16="http://schemas.microsoft.com/office/drawing/2014/main" id="{3C8BFDC0-3222-69BB-6C55-B3890F1835A6}"/>
              </a:ext>
            </a:extLst>
          </p:cNvPr>
          <p:cNvSpPr txBox="1"/>
          <p:nvPr/>
        </p:nvSpPr>
        <p:spPr>
          <a:xfrm>
            <a:off x="5041732" y="4498942"/>
            <a:ext cx="234243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B66D5A0D-FA30-CAC7-1845-7FC9E39F6548}"/>
              </a:ext>
            </a:extLst>
          </p:cNvPr>
          <p:cNvSpPr txBox="1"/>
          <p:nvPr/>
        </p:nvSpPr>
        <p:spPr>
          <a:xfrm>
            <a:off x="5518816" y="4498942"/>
            <a:ext cx="3770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600</a:t>
            </a:r>
          </a:p>
        </p:txBody>
      </p:sp>
      <p:sp>
        <p:nvSpPr>
          <p:cNvPr id="1793" name="ZoneTexte 1792">
            <a:extLst>
              <a:ext uri="{FF2B5EF4-FFF2-40B4-BE49-F238E27FC236}">
                <a16:creationId xmlns:a16="http://schemas.microsoft.com/office/drawing/2014/main" id="{3A6826CB-60B7-AA11-8A7B-98C4093872B5}"/>
              </a:ext>
            </a:extLst>
          </p:cNvPr>
          <p:cNvSpPr txBox="1"/>
          <p:nvPr/>
        </p:nvSpPr>
        <p:spPr>
          <a:xfrm>
            <a:off x="3762877" y="4498942"/>
            <a:ext cx="342911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794" name="ZoneTexte 1793">
            <a:extLst>
              <a:ext uri="{FF2B5EF4-FFF2-40B4-BE49-F238E27FC236}">
                <a16:creationId xmlns:a16="http://schemas.microsoft.com/office/drawing/2014/main" id="{48DEAC7D-43A6-0CF8-B531-77AD53DA679F}"/>
              </a:ext>
            </a:extLst>
          </p:cNvPr>
          <p:cNvSpPr txBox="1"/>
          <p:nvPr/>
        </p:nvSpPr>
        <p:spPr>
          <a:xfrm>
            <a:off x="4729436" y="4498942"/>
            <a:ext cx="373096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795" name="ZoneTexte 1794">
            <a:extLst>
              <a:ext uri="{FF2B5EF4-FFF2-40B4-BE49-F238E27FC236}">
                <a16:creationId xmlns:a16="http://schemas.microsoft.com/office/drawing/2014/main" id="{2F5775EF-FD1F-401B-5A56-7ADB5C3A6820}"/>
              </a:ext>
            </a:extLst>
          </p:cNvPr>
          <p:cNvSpPr txBox="1"/>
          <p:nvPr/>
        </p:nvSpPr>
        <p:spPr>
          <a:xfrm>
            <a:off x="4203711" y="4632267"/>
            <a:ext cx="448560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796" name="ZoneTexte 1795">
            <a:extLst>
              <a:ext uri="{FF2B5EF4-FFF2-40B4-BE49-F238E27FC236}">
                <a16:creationId xmlns:a16="http://schemas.microsoft.com/office/drawing/2014/main" id="{08F868DA-6A6A-F9A6-AAE9-BC460A463C54}"/>
              </a:ext>
            </a:extLst>
          </p:cNvPr>
          <p:cNvSpPr txBox="1"/>
          <p:nvPr/>
        </p:nvSpPr>
        <p:spPr>
          <a:xfrm rot="16200000">
            <a:off x="3335526" y="3833051"/>
            <a:ext cx="442457" cy="217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797" name="ZoneTexte 1796">
            <a:extLst>
              <a:ext uri="{FF2B5EF4-FFF2-40B4-BE49-F238E27FC236}">
                <a16:creationId xmlns:a16="http://schemas.microsoft.com/office/drawing/2014/main" id="{997EB9E1-43F1-FA15-7730-E9265A174C3D}"/>
              </a:ext>
            </a:extLst>
          </p:cNvPr>
          <p:cNvSpPr txBox="1"/>
          <p:nvPr/>
        </p:nvSpPr>
        <p:spPr>
          <a:xfrm>
            <a:off x="5082901" y="4632267"/>
            <a:ext cx="623638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798" name="ZoneTexte 1797">
            <a:extLst>
              <a:ext uri="{FF2B5EF4-FFF2-40B4-BE49-F238E27FC236}">
                <a16:creationId xmlns:a16="http://schemas.microsoft.com/office/drawing/2014/main" id="{D85B03AF-F224-B135-2D6E-D31EE74C7A5C}"/>
              </a:ext>
            </a:extLst>
          </p:cNvPr>
          <p:cNvSpPr txBox="1"/>
          <p:nvPr/>
        </p:nvSpPr>
        <p:spPr>
          <a:xfrm rot="16200000">
            <a:off x="3243784" y="2914463"/>
            <a:ext cx="615153" cy="217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799" name="ZoneTexte 1798">
            <a:extLst>
              <a:ext uri="{FF2B5EF4-FFF2-40B4-BE49-F238E27FC236}">
                <a16:creationId xmlns:a16="http://schemas.microsoft.com/office/drawing/2014/main" id="{7228FBD4-3BD5-B8EE-4CB4-E731C2509C90}"/>
              </a:ext>
            </a:extLst>
          </p:cNvPr>
          <p:cNvSpPr txBox="1"/>
          <p:nvPr/>
        </p:nvSpPr>
        <p:spPr>
          <a:xfrm>
            <a:off x="3564616" y="4317781"/>
            <a:ext cx="342911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00" name="ZoneTexte 1799">
            <a:extLst>
              <a:ext uri="{FF2B5EF4-FFF2-40B4-BE49-F238E27FC236}">
                <a16:creationId xmlns:a16="http://schemas.microsoft.com/office/drawing/2014/main" id="{DA09DE76-2718-3DC6-2637-CDD45FD9EE23}"/>
              </a:ext>
            </a:extLst>
          </p:cNvPr>
          <p:cNvSpPr txBox="1"/>
          <p:nvPr/>
        </p:nvSpPr>
        <p:spPr>
          <a:xfrm>
            <a:off x="3534431" y="3306327"/>
            <a:ext cx="373097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pic>
        <p:nvPicPr>
          <p:cNvPr id="1801" name="Image 1800">
            <a:extLst>
              <a:ext uri="{FF2B5EF4-FFF2-40B4-BE49-F238E27FC236}">
                <a16:creationId xmlns:a16="http://schemas.microsoft.com/office/drawing/2014/main" id="{FF8D1E74-91D9-26E1-FBFB-2EA03BC551A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449" r="664" b="11574"/>
          <a:stretch/>
        </p:blipFill>
        <p:spPr>
          <a:xfrm>
            <a:off x="3822937" y="2664453"/>
            <a:ext cx="1221342" cy="610791"/>
          </a:xfrm>
          <a:prstGeom prst="rect">
            <a:avLst/>
          </a:prstGeom>
        </p:spPr>
      </p:pic>
      <p:sp>
        <p:nvSpPr>
          <p:cNvPr id="2048" name="ZoneTexte 2047">
            <a:extLst>
              <a:ext uri="{FF2B5EF4-FFF2-40B4-BE49-F238E27FC236}">
                <a16:creationId xmlns:a16="http://schemas.microsoft.com/office/drawing/2014/main" id="{85837A07-A53A-E026-2C09-14483C0D4CB8}"/>
              </a:ext>
            </a:extLst>
          </p:cNvPr>
          <p:cNvSpPr txBox="1"/>
          <p:nvPr/>
        </p:nvSpPr>
        <p:spPr>
          <a:xfrm>
            <a:off x="2599880" y="3179124"/>
            <a:ext cx="557230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1808" name="Image 1807">
            <a:extLst>
              <a:ext uri="{FF2B5EF4-FFF2-40B4-BE49-F238E27FC236}">
                <a16:creationId xmlns:a16="http://schemas.microsoft.com/office/drawing/2014/main" id="{7A818F3E-673C-BBC3-ADBC-94AD13FB39CF}"/>
              </a:ext>
            </a:extLst>
          </p:cNvPr>
          <p:cNvPicPr>
            <a:picLocks/>
          </p:cNvPicPr>
          <p:nvPr/>
        </p:nvPicPr>
        <p:blipFill rotWithShape="1">
          <a:blip r:embed="rId8"/>
          <a:srcRect t="871" b="10924"/>
          <a:stretch/>
        </p:blipFill>
        <p:spPr>
          <a:xfrm rot="5400000" flipH="1">
            <a:off x="4788568" y="3617085"/>
            <a:ext cx="1240409" cy="62363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2409F161-978D-7083-85A5-31CF4BA066FE}"/>
              </a:ext>
            </a:extLst>
          </p:cNvPr>
          <p:cNvSpPr txBox="1"/>
          <p:nvPr/>
        </p:nvSpPr>
        <p:spPr>
          <a:xfrm>
            <a:off x="1145775" y="1872697"/>
            <a:ext cx="231419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8" name="ZoneTexte 2087">
            <a:extLst>
              <a:ext uri="{FF2B5EF4-FFF2-40B4-BE49-F238E27FC236}">
                <a16:creationId xmlns:a16="http://schemas.microsoft.com/office/drawing/2014/main" id="{ECE8F0A4-43C5-3CCD-76FF-ED24C7E35E27}"/>
              </a:ext>
            </a:extLst>
          </p:cNvPr>
          <p:cNvSpPr txBox="1"/>
          <p:nvPr/>
        </p:nvSpPr>
        <p:spPr>
          <a:xfrm>
            <a:off x="5054295" y="3162672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A96C183-D714-9692-EC99-7CCCA078A0C5}"/>
              </a:ext>
            </a:extLst>
          </p:cNvPr>
          <p:cNvSpPr txBox="1"/>
          <p:nvPr/>
        </p:nvSpPr>
        <p:spPr>
          <a:xfrm>
            <a:off x="635366" y="5072399"/>
            <a:ext cx="26802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57" name="Image 56">
            <a:extLst>
              <a:ext uri="{FF2B5EF4-FFF2-40B4-BE49-F238E27FC236}">
                <a16:creationId xmlns:a16="http://schemas.microsoft.com/office/drawing/2014/main" id="{D333965C-9148-BA3A-87E2-9A5EA72C522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250151" y="6762399"/>
            <a:ext cx="4596906" cy="789227"/>
          </a:xfrm>
          <a:prstGeom prst="rect">
            <a:avLst/>
          </a:prstGeom>
        </p:spPr>
      </p:pic>
      <p:sp>
        <p:nvSpPr>
          <p:cNvPr id="2073" name="ZoneTexte 2072">
            <a:extLst>
              <a:ext uri="{FF2B5EF4-FFF2-40B4-BE49-F238E27FC236}">
                <a16:creationId xmlns:a16="http://schemas.microsoft.com/office/drawing/2014/main" id="{3B07C066-A637-6A08-6846-32962D12C2FD}"/>
              </a:ext>
            </a:extLst>
          </p:cNvPr>
          <p:cNvSpPr txBox="1"/>
          <p:nvPr/>
        </p:nvSpPr>
        <p:spPr>
          <a:xfrm>
            <a:off x="943458" y="6657014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075" name="ZoneTexte 2074">
            <a:extLst>
              <a:ext uri="{FF2B5EF4-FFF2-40B4-BE49-F238E27FC236}">
                <a16:creationId xmlns:a16="http://schemas.microsoft.com/office/drawing/2014/main" id="{53716374-5EBF-59BB-4798-737961E118B7}"/>
              </a:ext>
            </a:extLst>
          </p:cNvPr>
          <p:cNvSpPr txBox="1"/>
          <p:nvPr/>
        </p:nvSpPr>
        <p:spPr>
          <a:xfrm>
            <a:off x="2273588" y="7522619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078" name="ZoneTexte 2077">
            <a:extLst>
              <a:ext uri="{FF2B5EF4-FFF2-40B4-BE49-F238E27FC236}">
                <a16:creationId xmlns:a16="http://schemas.microsoft.com/office/drawing/2014/main" id="{B4B5CD19-1210-1BDF-4EB3-D8DD09C3ECF6}"/>
              </a:ext>
            </a:extLst>
          </p:cNvPr>
          <p:cNvSpPr txBox="1"/>
          <p:nvPr/>
        </p:nvSpPr>
        <p:spPr>
          <a:xfrm>
            <a:off x="3405875" y="7522619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40</a:t>
            </a:r>
          </a:p>
        </p:txBody>
      </p:sp>
      <p:sp>
        <p:nvSpPr>
          <p:cNvPr id="2080" name="ZoneTexte 2079">
            <a:extLst>
              <a:ext uri="{FF2B5EF4-FFF2-40B4-BE49-F238E27FC236}">
                <a16:creationId xmlns:a16="http://schemas.microsoft.com/office/drawing/2014/main" id="{DD0A4178-D2D5-5E21-A6D0-6717CA5C4439}"/>
              </a:ext>
            </a:extLst>
          </p:cNvPr>
          <p:cNvSpPr txBox="1"/>
          <p:nvPr/>
        </p:nvSpPr>
        <p:spPr>
          <a:xfrm>
            <a:off x="3243451" y="770689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81" name="ZoneTexte 2080">
            <a:extLst>
              <a:ext uri="{FF2B5EF4-FFF2-40B4-BE49-F238E27FC236}">
                <a16:creationId xmlns:a16="http://schemas.microsoft.com/office/drawing/2014/main" id="{CE9D9507-FC01-23CE-65EE-31AF7DAEAA27}"/>
              </a:ext>
            </a:extLst>
          </p:cNvPr>
          <p:cNvSpPr txBox="1"/>
          <p:nvPr/>
        </p:nvSpPr>
        <p:spPr>
          <a:xfrm rot="16200000">
            <a:off x="757524" y="7056681"/>
            <a:ext cx="279173" cy="2147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</a:t>
            </a:r>
          </a:p>
        </p:txBody>
      </p:sp>
      <p:sp>
        <p:nvSpPr>
          <p:cNvPr id="2084" name="ZoneTexte 2083">
            <a:extLst>
              <a:ext uri="{FF2B5EF4-FFF2-40B4-BE49-F238E27FC236}">
                <a16:creationId xmlns:a16="http://schemas.microsoft.com/office/drawing/2014/main" id="{A409D13B-77B4-E41D-D234-9E1F38999289}"/>
              </a:ext>
            </a:extLst>
          </p:cNvPr>
          <p:cNvSpPr txBox="1"/>
          <p:nvPr/>
        </p:nvSpPr>
        <p:spPr>
          <a:xfrm>
            <a:off x="5158260" y="7331642"/>
            <a:ext cx="7264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100 weights</a:t>
            </a:r>
          </a:p>
        </p:txBody>
      </p:sp>
      <p:sp>
        <p:nvSpPr>
          <p:cNvPr id="2085" name="ZoneTexte 2084">
            <a:extLst>
              <a:ext uri="{FF2B5EF4-FFF2-40B4-BE49-F238E27FC236}">
                <a16:creationId xmlns:a16="http://schemas.microsoft.com/office/drawing/2014/main" id="{D552C7A7-24A2-8B94-15FF-9A3465B4D187}"/>
              </a:ext>
            </a:extLst>
          </p:cNvPr>
          <p:cNvSpPr txBox="1"/>
          <p:nvPr/>
        </p:nvSpPr>
        <p:spPr>
          <a:xfrm>
            <a:off x="4541590" y="750525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</a:t>
            </a:r>
          </a:p>
        </p:txBody>
      </p:sp>
      <p:sp>
        <p:nvSpPr>
          <p:cNvPr id="2086" name="ZoneTexte 2085">
            <a:extLst>
              <a:ext uri="{FF2B5EF4-FFF2-40B4-BE49-F238E27FC236}">
                <a16:creationId xmlns:a16="http://schemas.microsoft.com/office/drawing/2014/main" id="{743F3A4A-2D5B-4237-2944-9175EA2911CA}"/>
              </a:ext>
            </a:extLst>
          </p:cNvPr>
          <p:cNvSpPr txBox="1"/>
          <p:nvPr/>
        </p:nvSpPr>
        <p:spPr>
          <a:xfrm>
            <a:off x="5690604" y="750525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80</a:t>
            </a:r>
          </a:p>
        </p:txBody>
      </p:sp>
      <p:sp>
        <p:nvSpPr>
          <p:cNvPr id="2087" name="ZoneTexte 2086">
            <a:extLst>
              <a:ext uri="{FF2B5EF4-FFF2-40B4-BE49-F238E27FC236}">
                <a16:creationId xmlns:a16="http://schemas.microsoft.com/office/drawing/2014/main" id="{59FC4E88-4076-2D74-433E-88DF89345447}"/>
              </a:ext>
            </a:extLst>
          </p:cNvPr>
          <p:cNvSpPr txBox="1"/>
          <p:nvPr/>
        </p:nvSpPr>
        <p:spPr>
          <a:xfrm>
            <a:off x="2291714" y="6525243"/>
            <a:ext cx="248786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endParaRPr lang="en-US" sz="900" baseline="-25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089" name="ZoneTexte 2088">
            <a:extLst>
              <a:ext uri="{FF2B5EF4-FFF2-40B4-BE49-F238E27FC236}">
                <a16:creationId xmlns:a16="http://schemas.microsoft.com/office/drawing/2014/main" id="{114EA6A8-C481-9E9C-13DB-71D92E381439}"/>
              </a:ext>
            </a:extLst>
          </p:cNvPr>
          <p:cNvSpPr txBox="1"/>
          <p:nvPr/>
        </p:nvSpPr>
        <p:spPr>
          <a:xfrm>
            <a:off x="3410497" y="6525243"/>
            <a:ext cx="30489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90" name="ZoneTexte 2089">
            <a:extLst>
              <a:ext uri="{FF2B5EF4-FFF2-40B4-BE49-F238E27FC236}">
                <a16:creationId xmlns:a16="http://schemas.microsoft.com/office/drawing/2014/main" id="{C46C3545-AFDA-0003-994D-A6D78C74A435}"/>
              </a:ext>
            </a:extLst>
          </p:cNvPr>
          <p:cNvSpPr txBox="1"/>
          <p:nvPr/>
        </p:nvSpPr>
        <p:spPr>
          <a:xfrm>
            <a:off x="4548502" y="6525243"/>
            <a:ext cx="30489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</a:p>
        </p:txBody>
      </p:sp>
      <p:sp>
        <p:nvSpPr>
          <p:cNvPr id="2091" name="ZoneTexte 2090">
            <a:extLst>
              <a:ext uri="{FF2B5EF4-FFF2-40B4-BE49-F238E27FC236}">
                <a16:creationId xmlns:a16="http://schemas.microsoft.com/office/drawing/2014/main" id="{6441649E-C386-BA0A-76D8-BDEF8A2BDA22}"/>
              </a:ext>
            </a:extLst>
          </p:cNvPr>
          <p:cNvSpPr txBox="1"/>
          <p:nvPr/>
        </p:nvSpPr>
        <p:spPr>
          <a:xfrm>
            <a:off x="5685845" y="6525243"/>
            <a:ext cx="30489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</a:p>
        </p:txBody>
      </p:sp>
      <p:sp>
        <p:nvSpPr>
          <p:cNvPr id="2092" name="Rectangle 2091">
            <a:extLst>
              <a:ext uri="{FF2B5EF4-FFF2-40B4-BE49-F238E27FC236}">
                <a16:creationId xmlns:a16="http://schemas.microsoft.com/office/drawing/2014/main" id="{196187F0-8FA4-96BD-AE46-ED57E365AFA0}"/>
              </a:ext>
            </a:extLst>
          </p:cNvPr>
          <p:cNvSpPr/>
          <p:nvPr/>
        </p:nvSpPr>
        <p:spPr>
          <a:xfrm>
            <a:off x="1272046" y="5078646"/>
            <a:ext cx="1123269" cy="1728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2093" name="Rectangle 2092">
            <a:extLst>
              <a:ext uri="{FF2B5EF4-FFF2-40B4-BE49-F238E27FC236}">
                <a16:creationId xmlns:a16="http://schemas.microsoft.com/office/drawing/2014/main" id="{04EDD699-D3DC-D26B-B780-F1F6421FFAB4}"/>
              </a:ext>
            </a:extLst>
          </p:cNvPr>
          <p:cNvSpPr/>
          <p:nvPr/>
        </p:nvSpPr>
        <p:spPr>
          <a:xfrm>
            <a:off x="2375712" y="5078646"/>
            <a:ext cx="3439950" cy="172800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2095" name="ZoneTexte 2094">
            <a:extLst>
              <a:ext uri="{FF2B5EF4-FFF2-40B4-BE49-F238E27FC236}">
                <a16:creationId xmlns:a16="http://schemas.microsoft.com/office/drawing/2014/main" id="{82A3DC23-7A32-B568-0B00-71866EE16CB0}"/>
              </a:ext>
            </a:extLst>
          </p:cNvPr>
          <p:cNvSpPr txBox="1"/>
          <p:nvPr/>
        </p:nvSpPr>
        <p:spPr>
          <a:xfrm>
            <a:off x="1081326" y="8608698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96" name="ZoneTexte 2095">
            <a:extLst>
              <a:ext uri="{FF2B5EF4-FFF2-40B4-BE49-F238E27FC236}">
                <a16:creationId xmlns:a16="http://schemas.microsoft.com/office/drawing/2014/main" id="{0F362C90-ED08-A5A4-2F61-23F53295ED0D}"/>
              </a:ext>
            </a:extLst>
          </p:cNvPr>
          <p:cNvSpPr txBox="1"/>
          <p:nvPr/>
        </p:nvSpPr>
        <p:spPr>
          <a:xfrm>
            <a:off x="973369" y="8213736"/>
            <a:ext cx="37221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1e3</a:t>
            </a:r>
          </a:p>
        </p:txBody>
      </p:sp>
      <p:sp>
        <p:nvSpPr>
          <p:cNvPr id="2097" name="ZoneTexte 2096">
            <a:extLst>
              <a:ext uri="{FF2B5EF4-FFF2-40B4-BE49-F238E27FC236}">
                <a16:creationId xmlns:a16="http://schemas.microsoft.com/office/drawing/2014/main" id="{1923BDB0-90EA-CAE7-924F-ADDC633AA4F1}"/>
              </a:ext>
            </a:extLst>
          </p:cNvPr>
          <p:cNvSpPr txBox="1"/>
          <p:nvPr/>
        </p:nvSpPr>
        <p:spPr>
          <a:xfrm rot="16200000">
            <a:off x="573987" y="8428394"/>
            <a:ext cx="6623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2098" name="ZoneTexte 2097">
            <a:extLst>
              <a:ext uri="{FF2B5EF4-FFF2-40B4-BE49-F238E27FC236}">
                <a16:creationId xmlns:a16="http://schemas.microsoft.com/office/drawing/2014/main" id="{1A2D5D7A-A179-EA14-9295-C0191CACCDFD}"/>
              </a:ext>
            </a:extLst>
          </p:cNvPr>
          <p:cNvSpPr txBox="1"/>
          <p:nvPr/>
        </p:nvSpPr>
        <p:spPr>
          <a:xfrm>
            <a:off x="1234000" y="8296557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2099" name="ZoneTexte 2098">
            <a:extLst>
              <a:ext uri="{FF2B5EF4-FFF2-40B4-BE49-F238E27FC236}">
                <a16:creationId xmlns:a16="http://schemas.microsoft.com/office/drawing/2014/main" id="{CA9E492A-3589-6420-31FF-F21096E88C51}"/>
              </a:ext>
            </a:extLst>
          </p:cNvPr>
          <p:cNvSpPr txBox="1"/>
          <p:nvPr/>
        </p:nvSpPr>
        <p:spPr>
          <a:xfrm rot="16200000">
            <a:off x="1001414" y="5192747"/>
            <a:ext cx="3113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</a:t>
            </a:r>
            <a:r>
              <a:rPr lang="en-US" sz="900" baseline="-250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Inh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grpSp>
        <p:nvGrpSpPr>
          <p:cNvPr id="2100" name="Groupe 2099">
            <a:extLst>
              <a:ext uri="{FF2B5EF4-FFF2-40B4-BE49-F238E27FC236}">
                <a16:creationId xmlns:a16="http://schemas.microsoft.com/office/drawing/2014/main" id="{C08C182D-01C7-EF91-FBC1-C08A89F830D8}"/>
              </a:ext>
            </a:extLst>
          </p:cNvPr>
          <p:cNvGrpSpPr/>
          <p:nvPr/>
        </p:nvGrpSpPr>
        <p:grpSpPr>
          <a:xfrm>
            <a:off x="1272897" y="5307630"/>
            <a:ext cx="4545658" cy="115089"/>
            <a:chOff x="671486" y="762644"/>
            <a:chExt cx="4545658" cy="201425"/>
          </a:xfrm>
        </p:grpSpPr>
        <p:cxnSp>
          <p:nvCxnSpPr>
            <p:cNvPr id="2101" name="Connecteur droit 2100">
              <a:extLst>
                <a:ext uri="{FF2B5EF4-FFF2-40B4-BE49-F238E27FC236}">
                  <a16:creationId xmlns:a16="http://schemas.microsoft.com/office/drawing/2014/main" id="{CCF1D8C0-4B5C-203B-CFAC-285CABBFC254}"/>
                </a:ext>
              </a:extLst>
            </p:cNvPr>
            <p:cNvCxnSpPr/>
            <p:nvPr/>
          </p:nvCxnSpPr>
          <p:spPr>
            <a:xfrm>
              <a:off x="671486" y="762644"/>
              <a:ext cx="1146018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2" name="Connecteur droit 2101">
              <a:extLst>
                <a:ext uri="{FF2B5EF4-FFF2-40B4-BE49-F238E27FC236}">
                  <a16:creationId xmlns:a16="http://schemas.microsoft.com/office/drawing/2014/main" id="{0F654025-7826-D241-678A-50BE6CAE65B6}"/>
                </a:ext>
              </a:extLst>
            </p:cNvPr>
            <p:cNvCxnSpPr>
              <a:cxnSpLocks/>
            </p:cNvCxnSpPr>
            <p:nvPr/>
          </p:nvCxnSpPr>
          <p:spPr>
            <a:xfrm>
              <a:off x="1817504" y="762644"/>
              <a:ext cx="0" cy="130445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3" name="Connecteur droit 2102">
              <a:extLst>
                <a:ext uri="{FF2B5EF4-FFF2-40B4-BE49-F238E27FC236}">
                  <a16:creationId xmlns:a16="http://schemas.microsoft.com/office/drawing/2014/main" id="{88034F50-08C0-6A9D-273A-32A891ED9FAC}"/>
                </a:ext>
              </a:extLst>
            </p:cNvPr>
            <p:cNvCxnSpPr>
              <a:cxnSpLocks/>
            </p:cNvCxnSpPr>
            <p:nvPr/>
          </p:nvCxnSpPr>
          <p:spPr>
            <a:xfrm>
              <a:off x="1812125" y="893089"/>
              <a:ext cx="1157298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4" name="Connecteur droit 2103">
              <a:extLst>
                <a:ext uri="{FF2B5EF4-FFF2-40B4-BE49-F238E27FC236}">
                  <a16:creationId xmlns:a16="http://schemas.microsoft.com/office/drawing/2014/main" id="{E8373F08-B5BF-7485-8B67-86641C761215}"/>
                </a:ext>
              </a:extLst>
            </p:cNvPr>
            <p:cNvCxnSpPr>
              <a:cxnSpLocks/>
            </p:cNvCxnSpPr>
            <p:nvPr/>
          </p:nvCxnSpPr>
          <p:spPr>
            <a:xfrm>
              <a:off x="2964314" y="963021"/>
              <a:ext cx="1126415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5" name="Connecteur droit 2104">
              <a:extLst>
                <a:ext uri="{FF2B5EF4-FFF2-40B4-BE49-F238E27FC236}">
                  <a16:creationId xmlns:a16="http://schemas.microsoft.com/office/drawing/2014/main" id="{A0016EF2-E20A-EE2E-91CB-BA847B8CC68F}"/>
                </a:ext>
              </a:extLst>
            </p:cNvPr>
            <p:cNvCxnSpPr>
              <a:cxnSpLocks/>
            </p:cNvCxnSpPr>
            <p:nvPr/>
          </p:nvCxnSpPr>
          <p:spPr>
            <a:xfrm>
              <a:off x="2969423" y="897123"/>
              <a:ext cx="0" cy="60519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6" name="Connecteur droit 2105">
              <a:extLst>
                <a:ext uri="{FF2B5EF4-FFF2-40B4-BE49-F238E27FC236}">
                  <a16:creationId xmlns:a16="http://schemas.microsoft.com/office/drawing/2014/main" id="{E746B1D6-8F96-B8AE-74FB-53545857F7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90729" y="841669"/>
              <a:ext cx="0" cy="12240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7" name="Connecteur droit 2106">
              <a:extLst>
                <a:ext uri="{FF2B5EF4-FFF2-40B4-BE49-F238E27FC236}">
                  <a16:creationId xmlns:a16="http://schemas.microsoft.com/office/drawing/2014/main" id="{0E4A73E3-8C71-FC46-08EA-EBCA45A45F4B}"/>
                </a:ext>
              </a:extLst>
            </p:cNvPr>
            <p:cNvCxnSpPr>
              <a:cxnSpLocks/>
            </p:cNvCxnSpPr>
            <p:nvPr/>
          </p:nvCxnSpPr>
          <p:spPr>
            <a:xfrm>
              <a:off x="4090729" y="841669"/>
              <a:ext cx="1126415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08" name="Image 2107">
            <a:extLst>
              <a:ext uri="{FF2B5EF4-FFF2-40B4-BE49-F238E27FC236}">
                <a16:creationId xmlns:a16="http://schemas.microsoft.com/office/drawing/2014/main" id="{BB30D31E-C3AE-8C45-3B6F-63EB7B18F49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-1" b="6615"/>
          <a:stretch/>
        </p:blipFill>
        <p:spPr>
          <a:xfrm>
            <a:off x="1272202" y="8205392"/>
            <a:ext cx="1002333" cy="533537"/>
          </a:xfrm>
          <a:prstGeom prst="rect">
            <a:avLst/>
          </a:prstGeom>
        </p:spPr>
      </p:pic>
      <p:pic>
        <p:nvPicPr>
          <p:cNvPr id="2109" name="Image 2108">
            <a:extLst>
              <a:ext uri="{FF2B5EF4-FFF2-40B4-BE49-F238E27FC236}">
                <a16:creationId xmlns:a16="http://schemas.microsoft.com/office/drawing/2014/main" id="{09D9DE2D-3BDC-07E0-3072-9EF62C7965F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-1" b="6615"/>
          <a:stretch/>
        </p:blipFill>
        <p:spPr>
          <a:xfrm>
            <a:off x="2447822" y="8205392"/>
            <a:ext cx="1002333" cy="533537"/>
          </a:xfrm>
          <a:prstGeom prst="rect">
            <a:avLst/>
          </a:prstGeom>
        </p:spPr>
      </p:pic>
      <p:pic>
        <p:nvPicPr>
          <p:cNvPr id="2110" name="Image 2109">
            <a:extLst>
              <a:ext uri="{FF2B5EF4-FFF2-40B4-BE49-F238E27FC236}">
                <a16:creationId xmlns:a16="http://schemas.microsoft.com/office/drawing/2014/main" id="{18AD6EEF-F858-6D02-B3D2-22EFDD6D1C10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-1" b="6615"/>
          <a:stretch/>
        </p:blipFill>
        <p:spPr>
          <a:xfrm>
            <a:off x="3583128" y="8205392"/>
            <a:ext cx="1002335" cy="533537"/>
          </a:xfrm>
          <a:prstGeom prst="rect">
            <a:avLst/>
          </a:prstGeom>
        </p:spPr>
      </p:pic>
      <p:pic>
        <p:nvPicPr>
          <p:cNvPr id="2111" name="Image 2110">
            <a:extLst>
              <a:ext uri="{FF2B5EF4-FFF2-40B4-BE49-F238E27FC236}">
                <a16:creationId xmlns:a16="http://schemas.microsoft.com/office/drawing/2014/main" id="{A633A076-6FFF-CDBA-936E-5BAD1F28BB2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-1" b="6615"/>
          <a:stretch/>
        </p:blipFill>
        <p:spPr>
          <a:xfrm>
            <a:off x="4730190" y="8205392"/>
            <a:ext cx="1002333" cy="533537"/>
          </a:xfrm>
          <a:prstGeom prst="rect">
            <a:avLst/>
          </a:prstGeom>
        </p:spPr>
      </p:pic>
      <p:sp>
        <p:nvSpPr>
          <p:cNvPr id="2112" name="ZoneTexte 2111">
            <a:extLst>
              <a:ext uri="{FF2B5EF4-FFF2-40B4-BE49-F238E27FC236}">
                <a16:creationId xmlns:a16="http://schemas.microsoft.com/office/drawing/2014/main" id="{08308AF4-198F-60A7-DAAF-A659DF918029}"/>
              </a:ext>
            </a:extLst>
          </p:cNvPr>
          <p:cNvSpPr txBox="1"/>
          <p:nvPr/>
        </p:nvSpPr>
        <p:spPr>
          <a:xfrm>
            <a:off x="1154546" y="7522619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3" name="ZoneTexte 2112">
            <a:extLst>
              <a:ext uri="{FF2B5EF4-FFF2-40B4-BE49-F238E27FC236}">
                <a16:creationId xmlns:a16="http://schemas.microsoft.com/office/drawing/2014/main" id="{DF38E997-2066-BEDE-C53A-6A4539267B4D}"/>
              </a:ext>
            </a:extLst>
          </p:cNvPr>
          <p:cNvSpPr txBox="1"/>
          <p:nvPr/>
        </p:nvSpPr>
        <p:spPr>
          <a:xfrm>
            <a:off x="1154399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4" name="ZoneTexte 2113">
            <a:extLst>
              <a:ext uri="{FF2B5EF4-FFF2-40B4-BE49-F238E27FC236}">
                <a16:creationId xmlns:a16="http://schemas.microsoft.com/office/drawing/2014/main" id="{475F443A-46C7-60AC-68A9-A52366454B5C}"/>
              </a:ext>
            </a:extLst>
          </p:cNvPr>
          <p:cNvSpPr txBox="1"/>
          <p:nvPr/>
        </p:nvSpPr>
        <p:spPr>
          <a:xfrm>
            <a:off x="2141065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15" name="ZoneTexte 2114">
            <a:extLst>
              <a:ext uri="{FF2B5EF4-FFF2-40B4-BE49-F238E27FC236}">
                <a16:creationId xmlns:a16="http://schemas.microsoft.com/office/drawing/2014/main" id="{B008E18D-B5F9-0822-AA6F-CE095C74EE63}"/>
              </a:ext>
            </a:extLst>
          </p:cNvPr>
          <p:cNvSpPr txBox="1"/>
          <p:nvPr/>
        </p:nvSpPr>
        <p:spPr>
          <a:xfrm>
            <a:off x="2336702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6" name="ZoneTexte 2115">
            <a:extLst>
              <a:ext uri="{FF2B5EF4-FFF2-40B4-BE49-F238E27FC236}">
                <a16:creationId xmlns:a16="http://schemas.microsoft.com/office/drawing/2014/main" id="{7FAD15FB-94D3-DE91-19C6-E0389DC3B710}"/>
              </a:ext>
            </a:extLst>
          </p:cNvPr>
          <p:cNvSpPr txBox="1"/>
          <p:nvPr/>
        </p:nvSpPr>
        <p:spPr>
          <a:xfrm>
            <a:off x="3307865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17" name="ZoneTexte 2116">
            <a:extLst>
              <a:ext uri="{FF2B5EF4-FFF2-40B4-BE49-F238E27FC236}">
                <a16:creationId xmlns:a16="http://schemas.microsoft.com/office/drawing/2014/main" id="{38A90319-D869-8977-F97C-B42858A26D44}"/>
              </a:ext>
            </a:extLst>
          </p:cNvPr>
          <p:cNvSpPr txBox="1"/>
          <p:nvPr/>
        </p:nvSpPr>
        <p:spPr>
          <a:xfrm>
            <a:off x="3460805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8" name="ZoneTexte 2117">
            <a:extLst>
              <a:ext uri="{FF2B5EF4-FFF2-40B4-BE49-F238E27FC236}">
                <a16:creationId xmlns:a16="http://schemas.microsoft.com/office/drawing/2014/main" id="{9A958EBF-8E58-4B54-2B46-B328116DB390}"/>
              </a:ext>
            </a:extLst>
          </p:cNvPr>
          <p:cNvSpPr txBox="1"/>
          <p:nvPr/>
        </p:nvSpPr>
        <p:spPr>
          <a:xfrm>
            <a:off x="4450228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19" name="ZoneTexte 2118">
            <a:extLst>
              <a:ext uri="{FF2B5EF4-FFF2-40B4-BE49-F238E27FC236}">
                <a16:creationId xmlns:a16="http://schemas.microsoft.com/office/drawing/2014/main" id="{3010616D-B44C-E746-2AD2-52A970C23C7D}"/>
              </a:ext>
            </a:extLst>
          </p:cNvPr>
          <p:cNvSpPr txBox="1"/>
          <p:nvPr/>
        </p:nvSpPr>
        <p:spPr>
          <a:xfrm>
            <a:off x="4611858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20" name="ZoneTexte 2119">
            <a:extLst>
              <a:ext uri="{FF2B5EF4-FFF2-40B4-BE49-F238E27FC236}">
                <a16:creationId xmlns:a16="http://schemas.microsoft.com/office/drawing/2014/main" id="{9B72D58F-9609-FB6E-4B43-F3021EF2283E}"/>
              </a:ext>
            </a:extLst>
          </p:cNvPr>
          <p:cNvSpPr txBox="1"/>
          <p:nvPr/>
        </p:nvSpPr>
        <p:spPr>
          <a:xfrm>
            <a:off x="5601280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21" name="ZoneTexte 2120">
            <a:extLst>
              <a:ext uri="{FF2B5EF4-FFF2-40B4-BE49-F238E27FC236}">
                <a16:creationId xmlns:a16="http://schemas.microsoft.com/office/drawing/2014/main" id="{3235B4F1-136A-D2B5-F381-29A34CD56AF4}"/>
              </a:ext>
            </a:extLst>
          </p:cNvPr>
          <p:cNvSpPr txBox="1"/>
          <p:nvPr/>
        </p:nvSpPr>
        <p:spPr>
          <a:xfrm>
            <a:off x="635366" y="8020897"/>
            <a:ext cx="26802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122" name="Rectangle 2121">
            <a:extLst>
              <a:ext uri="{FF2B5EF4-FFF2-40B4-BE49-F238E27FC236}">
                <a16:creationId xmlns:a16="http://schemas.microsoft.com/office/drawing/2014/main" id="{0B7ED326-1749-C71A-3CE8-F9C3257260F8}"/>
              </a:ext>
            </a:extLst>
          </p:cNvPr>
          <p:cNvSpPr/>
          <p:nvPr/>
        </p:nvSpPr>
        <p:spPr>
          <a:xfrm>
            <a:off x="1272046" y="8034126"/>
            <a:ext cx="1123269" cy="1728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2126" name="Rectangle 2125">
            <a:extLst>
              <a:ext uri="{FF2B5EF4-FFF2-40B4-BE49-F238E27FC236}">
                <a16:creationId xmlns:a16="http://schemas.microsoft.com/office/drawing/2014/main" id="{42BA70AA-71A1-99AF-4C5A-9ACCE4BD1DB6}"/>
              </a:ext>
            </a:extLst>
          </p:cNvPr>
          <p:cNvSpPr/>
          <p:nvPr/>
        </p:nvSpPr>
        <p:spPr>
          <a:xfrm>
            <a:off x="2375712" y="8034126"/>
            <a:ext cx="3439950" cy="172800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2129" name="ZoneTexte 2128">
            <a:extLst>
              <a:ext uri="{FF2B5EF4-FFF2-40B4-BE49-F238E27FC236}">
                <a16:creationId xmlns:a16="http://schemas.microsoft.com/office/drawing/2014/main" id="{C25A7B41-D8B9-47E8-F5DF-63A13393A981}"/>
              </a:ext>
            </a:extLst>
          </p:cNvPr>
          <p:cNvSpPr txBox="1"/>
          <p:nvPr/>
        </p:nvSpPr>
        <p:spPr>
          <a:xfrm>
            <a:off x="1422428" y="8796859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w(T)</a:t>
            </a:r>
          </a:p>
        </p:txBody>
      </p:sp>
      <p:sp>
        <p:nvSpPr>
          <p:cNvPr id="2130" name="ZoneTexte 2129">
            <a:extLst>
              <a:ext uri="{FF2B5EF4-FFF2-40B4-BE49-F238E27FC236}">
                <a16:creationId xmlns:a16="http://schemas.microsoft.com/office/drawing/2014/main" id="{22799133-0B91-87D2-7C5C-B4837FED88E5}"/>
              </a:ext>
            </a:extLst>
          </p:cNvPr>
          <p:cNvSpPr txBox="1"/>
          <p:nvPr/>
        </p:nvSpPr>
        <p:spPr>
          <a:xfrm>
            <a:off x="2598048" y="8796859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2131" name="ZoneTexte 2130">
            <a:extLst>
              <a:ext uri="{FF2B5EF4-FFF2-40B4-BE49-F238E27FC236}">
                <a16:creationId xmlns:a16="http://schemas.microsoft.com/office/drawing/2014/main" id="{C5061D83-9354-C120-2F22-C5E4CE186E47}"/>
              </a:ext>
            </a:extLst>
          </p:cNvPr>
          <p:cNvSpPr txBox="1"/>
          <p:nvPr/>
        </p:nvSpPr>
        <p:spPr>
          <a:xfrm>
            <a:off x="3768474" y="8796859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2132" name="ZoneTexte 2131">
            <a:extLst>
              <a:ext uri="{FF2B5EF4-FFF2-40B4-BE49-F238E27FC236}">
                <a16:creationId xmlns:a16="http://schemas.microsoft.com/office/drawing/2014/main" id="{5ECC5EBC-2751-7F92-2EA5-8C64EA0A4B77}"/>
              </a:ext>
            </a:extLst>
          </p:cNvPr>
          <p:cNvSpPr txBox="1"/>
          <p:nvPr/>
        </p:nvSpPr>
        <p:spPr>
          <a:xfrm>
            <a:off x="4880416" y="8796859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2133" name="ZoneTexte 2132">
            <a:extLst>
              <a:ext uri="{FF2B5EF4-FFF2-40B4-BE49-F238E27FC236}">
                <a16:creationId xmlns:a16="http://schemas.microsoft.com/office/drawing/2014/main" id="{8925A686-F877-9A0B-0266-8F35F5965532}"/>
              </a:ext>
            </a:extLst>
          </p:cNvPr>
          <p:cNvSpPr txBox="1"/>
          <p:nvPr/>
        </p:nvSpPr>
        <p:spPr>
          <a:xfrm>
            <a:off x="1243740" y="8285958"/>
            <a:ext cx="5485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2134" name="ZoneTexte 2133">
            <a:extLst>
              <a:ext uri="{FF2B5EF4-FFF2-40B4-BE49-F238E27FC236}">
                <a16:creationId xmlns:a16="http://schemas.microsoft.com/office/drawing/2014/main" id="{37BFBC6F-F20C-1A57-1072-9D6D7AE3804F}"/>
              </a:ext>
            </a:extLst>
          </p:cNvPr>
          <p:cNvSpPr txBox="1"/>
          <p:nvPr/>
        </p:nvSpPr>
        <p:spPr>
          <a:xfrm rot="16200000">
            <a:off x="944689" y="5633946"/>
            <a:ext cx="4667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raster</a:t>
            </a:r>
          </a:p>
        </p:txBody>
      </p:sp>
      <p:sp>
        <p:nvSpPr>
          <p:cNvPr id="2135" name="ZoneTexte 2134">
            <a:extLst>
              <a:ext uri="{FF2B5EF4-FFF2-40B4-BE49-F238E27FC236}">
                <a16:creationId xmlns:a16="http://schemas.microsoft.com/office/drawing/2014/main" id="{5358457E-30E8-0464-2604-A972190C2285}"/>
              </a:ext>
            </a:extLst>
          </p:cNvPr>
          <p:cNvSpPr txBox="1"/>
          <p:nvPr/>
        </p:nvSpPr>
        <p:spPr>
          <a:xfrm>
            <a:off x="1684976" y="6456107"/>
            <a:ext cx="3369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 s</a:t>
            </a:r>
          </a:p>
        </p:txBody>
      </p:sp>
      <p:cxnSp>
        <p:nvCxnSpPr>
          <p:cNvPr id="2136" name="Connecteur droit 2135">
            <a:extLst>
              <a:ext uri="{FF2B5EF4-FFF2-40B4-BE49-F238E27FC236}">
                <a16:creationId xmlns:a16="http://schemas.microsoft.com/office/drawing/2014/main" id="{79A85AD0-4E48-71B9-46F8-DA80E2909F71}"/>
              </a:ext>
            </a:extLst>
          </p:cNvPr>
          <p:cNvCxnSpPr>
            <a:cxnSpLocks/>
          </p:cNvCxnSpPr>
          <p:nvPr/>
        </p:nvCxnSpPr>
        <p:spPr>
          <a:xfrm>
            <a:off x="1776495" y="6703562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7" name="Connecteur droit 2136">
            <a:extLst>
              <a:ext uri="{FF2B5EF4-FFF2-40B4-BE49-F238E27FC236}">
                <a16:creationId xmlns:a16="http://schemas.microsoft.com/office/drawing/2014/main" id="{BF04FF60-6C08-C5B8-5E55-F3E3FDF2894E}"/>
              </a:ext>
            </a:extLst>
          </p:cNvPr>
          <p:cNvCxnSpPr>
            <a:cxnSpLocks/>
          </p:cNvCxnSpPr>
          <p:nvPr/>
        </p:nvCxnSpPr>
        <p:spPr>
          <a:xfrm>
            <a:off x="2934688" y="6703562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8" name="Connecteur droit 2137">
            <a:extLst>
              <a:ext uri="{FF2B5EF4-FFF2-40B4-BE49-F238E27FC236}">
                <a16:creationId xmlns:a16="http://schemas.microsoft.com/office/drawing/2014/main" id="{7A55132B-3094-720F-377A-4730EAC1A596}"/>
              </a:ext>
            </a:extLst>
          </p:cNvPr>
          <p:cNvCxnSpPr>
            <a:cxnSpLocks/>
          </p:cNvCxnSpPr>
          <p:nvPr/>
        </p:nvCxnSpPr>
        <p:spPr>
          <a:xfrm>
            <a:off x="4068689" y="6703562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9" name="Connecteur droit 2138">
            <a:extLst>
              <a:ext uri="{FF2B5EF4-FFF2-40B4-BE49-F238E27FC236}">
                <a16:creationId xmlns:a16="http://schemas.microsoft.com/office/drawing/2014/main" id="{2161E69C-EC14-BC12-C329-DAD1BDE00409}"/>
              </a:ext>
            </a:extLst>
          </p:cNvPr>
          <p:cNvCxnSpPr>
            <a:cxnSpLocks/>
          </p:cNvCxnSpPr>
          <p:nvPr/>
        </p:nvCxnSpPr>
        <p:spPr>
          <a:xfrm>
            <a:off x="5211054" y="6703562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0" name="Connecteur droit 2139">
            <a:extLst>
              <a:ext uri="{FF2B5EF4-FFF2-40B4-BE49-F238E27FC236}">
                <a16:creationId xmlns:a16="http://schemas.microsoft.com/office/drawing/2014/main" id="{836FF647-518B-32FB-2509-CE1AC4D0D2F7}"/>
              </a:ext>
            </a:extLst>
          </p:cNvPr>
          <p:cNvCxnSpPr>
            <a:cxnSpLocks/>
          </p:cNvCxnSpPr>
          <p:nvPr/>
        </p:nvCxnSpPr>
        <p:spPr>
          <a:xfrm flipV="1">
            <a:off x="1912613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1" name="Connecteur droit 2140">
            <a:extLst>
              <a:ext uri="{FF2B5EF4-FFF2-40B4-BE49-F238E27FC236}">
                <a16:creationId xmlns:a16="http://schemas.microsoft.com/office/drawing/2014/main" id="{131418BE-C83F-71BE-9D04-D64E7AAD86BC}"/>
              </a:ext>
            </a:extLst>
          </p:cNvPr>
          <p:cNvCxnSpPr>
            <a:cxnSpLocks/>
          </p:cNvCxnSpPr>
          <p:nvPr/>
        </p:nvCxnSpPr>
        <p:spPr>
          <a:xfrm flipH="1" flipV="1">
            <a:off x="1339845" y="6414746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2" name="Connecteur droit 2141">
            <a:extLst>
              <a:ext uri="{FF2B5EF4-FFF2-40B4-BE49-F238E27FC236}">
                <a16:creationId xmlns:a16="http://schemas.microsoft.com/office/drawing/2014/main" id="{A7DB54C3-730B-B20C-CE3C-6EDB3AC89DE9}"/>
              </a:ext>
            </a:extLst>
          </p:cNvPr>
          <p:cNvCxnSpPr>
            <a:cxnSpLocks/>
          </p:cNvCxnSpPr>
          <p:nvPr/>
        </p:nvCxnSpPr>
        <p:spPr>
          <a:xfrm flipV="1">
            <a:off x="3046767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3" name="Connecteur droit 2142">
            <a:extLst>
              <a:ext uri="{FF2B5EF4-FFF2-40B4-BE49-F238E27FC236}">
                <a16:creationId xmlns:a16="http://schemas.microsoft.com/office/drawing/2014/main" id="{9ED886F2-5E03-5CAB-2D67-8F3BE07C69C8}"/>
              </a:ext>
            </a:extLst>
          </p:cNvPr>
          <p:cNvCxnSpPr>
            <a:cxnSpLocks/>
          </p:cNvCxnSpPr>
          <p:nvPr/>
        </p:nvCxnSpPr>
        <p:spPr>
          <a:xfrm flipH="1" flipV="1">
            <a:off x="2493015" y="6413343"/>
            <a:ext cx="452585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4" name="Connecteur droit 2143">
            <a:extLst>
              <a:ext uri="{FF2B5EF4-FFF2-40B4-BE49-F238E27FC236}">
                <a16:creationId xmlns:a16="http://schemas.microsoft.com/office/drawing/2014/main" id="{F8EBC7AB-CDFC-FF6B-2BD1-6B8DD5A2D521}"/>
              </a:ext>
            </a:extLst>
          </p:cNvPr>
          <p:cNvCxnSpPr>
            <a:cxnSpLocks/>
          </p:cNvCxnSpPr>
          <p:nvPr/>
        </p:nvCxnSpPr>
        <p:spPr>
          <a:xfrm flipV="1">
            <a:off x="4195822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5" name="Connecteur droit 2144">
            <a:extLst>
              <a:ext uri="{FF2B5EF4-FFF2-40B4-BE49-F238E27FC236}">
                <a16:creationId xmlns:a16="http://schemas.microsoft.com/office/drawing/2014/main" id="{A56C5254-E5A5-76C1-92F7-266EA93E41F2}"/>
              </a:ext>
            </a:extLst>
          </p:cNvPr>
          <p:cNvCxnSpPr>
            <a:cxnSpLocks/>
          </p:cNvCxnSpPr>
          <p:nvPr/>
        </p:nvCxnSpPr>
        <p:spPr>
          <a:xfrm flipH="1" flipV="1">
            <a:off x="3622951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6" name="Connecteur droit 2145">
            <a:extLst>
              <a:ext uri="{FF2B5EF4-FFF2-40B4-BE49-F238E27FC236}">
                <a16:creationId xmlns:a16="http://schemas.microsoft.com/office/drawing/2014/main" id="{DFBFA34F-23A5-330F-FB36-22D3EE25548C}"/>
              </a:ext>
            </a:extLst>
          </p:cNvPr>
          <p:cNvCxnSpPr>
            <a:cxnSpLocks/>
          </p:cNvCxnSpPr>
          <p:nvPr/>
        </p:nvCxnSpPr>
        <p:spPr>
          <a:xfrm flipV="1">
            <a:off x="5327340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7" name="Connecteur droit 2146">
            <a:extLst>
              <a:ext uri="{FF2B5EF4-FFF2-40B4-BE49-F238E27FC236}">
                <a16:creationId xmlns:a16="http://schemas.microsoft.com/office/drawing/2014/main" id="{903FEDB1-B6A1-6089-FEC5-4F6232629C47}"/>
              </a:ext>
            </a:extLst>
          </p:cNvPr>
          <p:cNvCxnSpPr>
            <a:cxnSpLocks/>
          </p:cNvCxnSpPr>
          <p:nvPr/>
        </p:nvCxnSpPr>
        <p:spPr>
          <a:xfrm flipH="1" flipV="1">
            <a:off x="4762707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48" name="Image 2147">
            <a:extLst>
              <a:ext uri="{FF2B5EF4-FFF2-40B4-BE49-F238E27FC236}">
                <a16:creationId xmlns:a16="http://schemas.microsoft.com/office/drawing/2014/main" id="{21E7CCEC-5F2C-E890-D183-F564026C1D51}"/>
              </a:ext>
            </a:extLst>
          </p:cNvPr>
          <p:cNvPicPr>
            <a:picLocks/>
          </p:cNvPicPr>
          <p:nvPr/>
        </p:nvPicPr>
        <p:blipFill rotWithShape="1">
          <a:blip r:embed="rId14"/>
          <a:srcRect l="3887" t="14829" r="1" b="14829"/>
          <a:stretch/>
        </p:blipFill>
        <p:spPr>
          <a:xfrm>
            <a:off x="1411975" y="6055356"/>
            <a:ext cx="935869" cy="253006"/>
          </a:xfrm>
          <a:prstGeom prst="rect">
            <a:avLst/>
          </a:prstGeom>
        </p:spPr>
      </p:pic>
      <p:pic>
        <p:nvPicPr>
          <p:cNvPr id="2149" name="Image 2148">
            <a:extLst>
              <a:ext uri="{FF2B5EF4-FFF2-40B4-BE49-F238E27FC236}">
                <a16:creationId xmlns:a16="http://schemas.microsoft.com/office/drawing/2014/main" id="{7F382A4C-0B90-6B1B-69A5-C64A31E12C8F}"/>
              </a:ext>
            </a:extLst>
          </p:cNvPr>
          <p:cNvPicPr>
            <a:picLocks/>
          </p:cNvPicPr>
          <p:nvPr/>
        </p:nvPicPr>
        <p:blipFill rotWithShape="1">
          <a:blip r:embed="rId15"/>
          <a:srcRect l="2890" t="6868" b="6868"/>
          <a:stretch/>
        </p:blipFill>
        <p:spPr>
          <a:xfrm>
            <a:off x="2549902" y="6049001"/>
            <a:ext cx="1015644" cy="333259"/>
          </a:xfrm>
          <a:prstGeom prst="rect">
            <a:avLst/>
          </a:prstGeom>
        </p:spPr>
      </p:pic>
      <p:pic>
        <p:nvPicPr>
          <p:cNvPr id="2150" name="Image 2149">
            <a:extLst>
              <a:ext uri="{FF2B5EF4-FFF2-40B4-BE49-F238E27FC236}">
                <a16:creationId xmlns:a16="http://schemas.microsoft.com/office/drawing/2014/main" id="{AF4ADE92-2808-E423-A7DD-23FF12DBC4FD}"/>
              </a:ext>
            </a:extLst>
          </p:cNvPr>
          <p:cNvPicPr>
            <a:picLocks/>
          </p:cNvPicPr>
          <p:nvPr/>
        </p:nvPicPr>
        <p:blipFill rotWithShape="1">
          <a:blip r:embed="rId16"/>
          <a:srcRect l="3036" t="6933" b="6933"/>
          <a:stretch/>
        </p:blipFill>
        <p:spPr>
          <a:xfrm>
            <a:off x="3742127" y="6049001"/>
            <a:ext cx="1015644" cy="333259"/>
          </a:xfrm>
          <a:prstGeom prst="rect">
            <a:avLst/>
          </a:prstGeom>
        </p:spPr>
      </p:pic>
      <p:pic>
        <p:nvPicPr>
          <p:cNvPr id="2151" name="Image 2150">
            <a:extLst>
              <a:ext uri="{FF2B5EF4-FFF2-40B4-BE49-F238E27FC236}">
                <a16:creationId xmlns:a16="http://schemas.microsoft.com/office/drawing/2014/main" id="{89D271BC-3FCF-92B1-6793-A1C6B60CAC14}"/>
              </a:ext>
            </a:extLst>
          </p:cNvPr>
          <p:cNvPicPr>
            <a:picLocks/>
          </p:cNvPicPr>
          <p:nvPr/>
        </p:nvPicPr>
        <p:blipFill rotWithShape="1">
          <a:blip r:embed="rId17"/>
          <a:srcRect l="1818" t="6933" b="6933"/>
          <a:stretch/>
        </p:blipFill>
        <p:spPr>
          <a:xfrm>
            <a:off x="4839201" y="6049002"/>
            <a:ext cx="1028408" cy="333258"/>
          </a:xfrm>
          <a:prstGeom prst="rect">
            <a:avLst/>
          </a:prstGeom>
        </p:spPr>
      </p:pic>
      <p:pic>
        <p:nvPicPr>
          <p:cNvPr id="2152" name="Image 2151">
            <a:extLst>
              <a:ext uri="{FF2B5EF4-FFF2-40B4-BE49-F238E27FC236}">
                <a16:creationId xmlns:a16="http://schemas.microsoft.com/office/drawing/2014/main" id="{C354733A-7B87-283B-C15B-55B9D2340F59}"/>
              </a:ext>
            </a:extLst>
          </p:cNvPr>
          <p:cNvPicPr>
            <a:picLocks/>
          </p:cNvPicPr>
          <p:nvPr/>
        </p:nvPicPr>
        <p:blipFill>
          <a:blip r:embed="rId18"/>
          <a:srcRect/>
          <a:stretch/>
        </p:blipFill>
        <p:spPr>
          <a:xfrm>
            <a:off x="3827996" y="5497522"/>
            <a:ext cx="849318" cy="490876"/>
          </a:xfrm>
          <a:prstGeom prst="rect">
            <a:avLst/>
          </a:prstGeom>
        </p:spPr>
      </p:pic>
      <p:pic>
        <p:nvPicPr>
          <p:cNvPr id="2153" name="Image 2152">
            <a:extLst>
              <a:ext uri="{FF2B5EF4-FFF2-40B4-BE49-F238E27FC236}">
                <a16:creationId xmlns:a16="http://schemas.microsoft.com/office/drawing/2014/main" id="{33AEB390-13B9-5777-8652-38D4F97A3B8B}"/>
              </a:ext>
            </a:extLst>
          </p:cNvPr>
          <p:cNvPicPr>
            <a:picLocks/>
          </p:cNvPicPr>
          <p:nvPr/>
        </p:nvPicPr>
        <p:blipFill>
          <a:blip r:embed="rId19"/>
          <a:srcRect/>
          <a:stretch/>
        </p:blipFill>
        <p:spPr>
          <a:xfrm>
            <a:off x="2549902" y="5497522"/>
            <a:ext cx="950465" cy="490876"/>
          </a:xfrm>
          <a:prstGeom prst="rect">
            <a:avLst/>
          </a:prstGeom>
        </p:spPr>
      </p:pic>
      <p:pic>
        <p:nvPicPr>
          <p:cNvPr id="2154" name="Image 2153">
            <a:extLst>
              <a:ext uri="{FF2B5EF4-FFF2-40B4-BE49-F238E27FC236}">
                <a16:creationId xmlns:a16="http://schemas.microsoft.com/office/drawing/2014/main" id="{DE6B5773-37D0-EAFA-F3A3-AC9A3C7F8A72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1411976" y="5497522"/>
            <a:ext cx="908676" cy="491974"/>
          </a:xfrm>
          <a:prstGeom prst="rect">
            <a:avLst/>
          </a:prstGeom>
        </p:spPr>
      </p:pic>
      <p:pic>
        <p:nvPicPr>
          <p:cNvPr id="2155" name="Image 2154">
            <a:extLst>
              <a:ext uri="{FF2B5EF4-FFF2-40B4-BE49-F238E27FC236}">
                <a16:creationId xmlns:a16="http://schemas.microsoft.com/office/drawing/2014/main" id="{20D16342-3AF3-5049-B404-9504B5F253B4}"/>
              </a:ext>
            </a:extLst>
          </p:cNvPr>
          <p:cNvPicPr>
            <a:picLocks/>
          </p:cNvPicPr>
          <p:nvPr/>
        </p:nvPicPr>
        <p:blipFill>
          <a:blip r:embed="rId21"/>
          <a:srcRect/>
          <a:stretch/>
        </p:blipFill>
        <p:spPr>
          <a:xfrm>
            <a:off x="4857849" y="5497522"/>
            <a:ext cx="955056" cy="490876"/>
          </a:xfrm>
          <a:prstGeom prst="rect">
            <a:avLst/>
          </a:prstGeom>
        </p:spPr>
      </p:pic>
      <p:cxnSp>
        <p:nvCxnSpPr>
          <p:cNvPr id="2156" name="Connecteur droit 2155">
            <a:extLst>
              <a:ext uri="{FF2B5EF4-FFF2-40B4-BE49-F238E27FC236}">
                <a16:creationId xmlns:a16="http://schemas.microsoft.com/office/drawing/2014/main" id="{E8389949-0ACD-C280-6F19-2B163ED60DA1}"/>
              </a:ext>
            </a:extLst>
          </p:cNvPr>
          <p:cNvCxnSpPr>
            <a:cxnSpLocks/>
          </p:cNvCxnSpPr>
          <p:nvPr/>
        </p:nvCxnSpPr>
        <p:spPr>
          <a:xfrm>
            <a:off x="2356393" y="6117552"/>
            <a:ext cx="961" cy="86436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7" name="ZoneTexte 2156">
            <a:extLst>
              <a:ext uri="{FF2B5EF4-FFF2-40B4-BE49-F238E27FC236}">
                <a16:creationId xmlns:a16="http://schemas.microsoft.com/office/drawing/2014/main" id="{2E53DC2F-54CC-D4A5-977D-22CD27ED120B}"/>
              </a:ext>
            </a:extLst>
          </p:cNvPr>
          <p:cNvSpPr txBox="1"/>
          <p:nvPr/>
        </p:nvSpPr>
        <p:spPr>
          <a:xfrm rot="16200000">
            <a:off x="2138430" y="5974601"/>
            <a:ext cx="562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0.1 </a:t>
            </a:r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a.u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F6834AF-BD6C-7A79-6313-781524898D31}"/>
              </a:ext>
            </a:extLst>
          </p:cNvPr>
          <p:cNvSpPr txBox="1"/>
          <p:nvPr/>
        </p:nvSpPr>
        <p:spPr>
          <a:xfrm>
            <a:off x="952590" y="7391255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9BDD706-2005-674D-3086-B44C08A29F69}"/>
              </a:ext>
            </a:extLst>
          </p:cNvPr>
          <p:cNvSpPr txBox="1"/>
          <p:nvPr/>
        </p:nvSpPr>
        <p:spPr>
          <a:xfrm rot="16200000">
            <a:off x="987168" y="6077745"/>
            <a:ext cx="381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LFP</a:t>
            </a: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54EF9E7A-A329-4199-FE87-F937B04C2E1D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4155875" y="3641045"/>
            <a:ext cx="821658" cy="863848"/>
          </a:xfrm>
          <a:prstGeom prst="parallelogram">
            <a:avLst>
              <a:gd name="adj" fmla="val 73897"/>
            </a:avLst>
          </a:prstGeom>
        </p:spPr>
      </p:pic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D7C15C7C-8482-D2D0-B28D-CC38C9417107}"/>
              </a:ext>
            </a:extLst>
          </p:cNvPr>
          <p:cNvCxnSpPr>
            <a:cxnSpLocks/>
          </p:cNvCxnSpPr>
          <p:nvPr/>
        </p:nvCxnSpPr>
        <p:spPr>
          <a:xfrm flipH="1">
            <a:off x="4177419" y="3936049"/>
            <a:ext cx="250571" cy="5117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97363537-F5C1-6F91-C8D5-0A54BE30D8AA}"/>
              </a:ext>
            </a:extLst>
          </p:cNvPr>
          <p:cNvCxnSpPr>
            <a:cxnSpLocks/>
          </p:cNvCxnSpPr>
          <p:nvPr/>
        </p:nvCxnSpPr>
        <p:spPr>
          <a:xfrm>
            <a:off x="4793001" y="3579989"/>
            <a:ext cx="184532" cy="490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53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ZoneTexte 14">
            <a:extLst>
              <a:ext uri="{FF2B5EF4-FFF2-40B4-BE49-F238E27FC236}">
                <a16:creationId xmlns:a16="http://schemas.microsoft.com/office/drawing/2014/main" id="{77183A48-66AA-6B97-1D99-808947CD953B}"/>
              </a:ext>
            </a:extLst>
          </p:cNvPr>
          <p:cNvSpPr txBox="1"/>
          <p:nvPr/>
        </p:nvSpPr>
        <p:spPr>
          <a:xfrm>
            <a:off x="205881" y="2056"/>
            <a:ext cx="463300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 Early-weight traces during switches from input-driven tonic firing to collective burst firing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C9EB46D-B595-8998-1FFE-811E44E14711}"/>
              </a:ext>
            </a:extLst>
          </p:cNvPr>
          <p:cNvSpPr txBox="1"/>
          <p:nvPr/>
        </p:nvSpPr>
        <p:spPr>
          <a:xfrm>
            <a:off x="240895" y="1820475"/>
            <a:ext cx="31662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  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Collective burst firing induces a reset of the early-weights 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551C93FC-AD33-7D54-F772-CC435554FB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7755" y="555122"/>
            <a:ext cx="4561614" cy="920705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F3E10470-8D0F-398F-1822-6BAA30DAC9CC}"/>
              </a:ext>
            </a:extLst>
          </p:cNvPr>
          <p:cNvSpPr txBox="1"/>
          <p:nvPr/>
        </p:nvSpPr>
        <p:spPr>
          <a:xfrm>
            <a:off x="372606" y="1348735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1EBC93D-88C6-CFFD-F7DF-5CE4187A7AB3}"/>
              </a:ext>
            </a:extLst>
          </p:cNvPr>
          <p:cNvSpPr txBox="1"/>
          <p:nvPr/>
        </p:nvSpPr>
        <p:spPr>
          <a:xfrm>
            <a:off x="350343" y="502467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7B097C84-32FE-8BAC-EEE4-3265C3302EF5}"/>
              </a:ext>
            </a:extLst>
          </p:cNvPr>
          <p:cNvSpPr txBox="1"/>
          <p:nvPr/>
        </p:nvSpPr>
        <p:spPr>
          <a:xfrm>
            <a:off x="1094568" y="1428445"/>
            <a:ext cx="291062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2EAD74E-6A5D-520D-6A6B-C73682A5A117}"/>
              </a:ext>
            </a:extLst>
          </p:cNvPr>
          <p:cNvSpPr txBox="1"/>
          <p:nvPr/>
        </p:nvSpPr>
        <p:spPr>
          <a:xfrm>
            <a:off x="1669450" y="1428445"/>
            <a:ext cx="291062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40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1AFB135-0DBB-99D4-F34E-05D03B41DAC5}"/>
              </a:ext>
            </a:extLst>
          </p:cNvPr>
          <p:cNvSpPr txBox="1"/>
          <p:nvPr/>
        </p:nvSpPr>
        <p:spPr>
          <a:xfrm>
            <a:off x="2240152" y="1428445"/>
            <a:ext cx="291062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FE3FB142-A9DE-7DE8-7933-43025D23E235}"/>
              </a:ext>
            </a:extLst>
          </p:cNvPr>
          <p:cNvSpPr txBox="1"/>
          <p:nvPr/>
        </p:nvSpPr>
        <p:spPr>
          <a:xfrm>
            <a:off x="2809975" y="1428445"/>
            <a:ext cx="291062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80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D1632C3-F5FB-D7D4-639B-2F3973528EC6}"/>
              </a:ext>
            </a:extLst>
          </p:cNvPr>
          <p:cNvSpPr txBox="1"/>
          <p:nvPr/>
        </p:nvSpPr>
        <p:spPr>
          <a:xfrm>
            <a:off x="2682287" y="1630082"/>
            <a:ext cx="528148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E6FD028-DAEF-D973-4833-7C83600CBA1A}"/>
              </a:ext>
            </a:extLst>
          </p:cNvPr>
          <p:cNvSpPr txBox="1"/>
          <p:nvPr/>
        </p:nvSpPr>
        <p:spPr>
          <a:xfrm rot="16200000">
            <a:off x="-173429" y="882409"/>
            <a:ext cx="9733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Early-weight, w 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4387358F-DF9C-1EFD-99F7-E7B4FCEFFCCB}"/>
              </a:ext>
            </a:extLst>
          </p:cNvPr>
          <p:cNvSpPr txBox="1"/>
          <p:nvPr/>
        </p:nvSpPr>
        <p:spPr>
          <a:xfrm>
            <a:off x="4572823" y="529419"/>
            <a:ext cx="7264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100 weights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BBBBC680-1707-B636-1B2C-0694975F29AE}"/>
              </a:ext>
            </a:extLst>
          </p:cNvPr>
          <p:cNvSpPr txBox="1"/>
          <p:nvPr/>
        </p:nvSpPr>
        <p:spPr>
          <a:xfrm>
            <a:off x="3328255" y="1428445"/>
            <a:ext cx="384125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AC1D9FB0-95D7-40AF-FDC1-383FE9369DCC}"/>
              </a:ext>
            </a:extLst>
          </p:cNvPr>
          <p:cNvSpPr txBox="1"/>
          <p:nvPr/>
        </p:nvSpPr>
        <p:spPr>
          <a:xfrm>
            <a:off x="3896262" y="1428445"/>
            <a:ext cx="384125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120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07455171-BDE4-A3F0-78ED-22A31DFB9768}"/>
              </a:ext>
            </a:extLst>
          </p:cNvPr>
          <p:cNvSpPr txBox="1"/>
          <p:nvPr/>
        </p:nvSpPr>
        <p:spPr>
          <a:xfrm>
            <a:off x="4466964" y="1428445"/>
            <a:ext cx="384125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140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6291D9DA-1DF0-58FB-8DA9-AA55B6BECAD8}"/>
              </a:ext>
            </a:extLst>
          </p:cNvPr>
          <p:cNvSpPr txBox="1"/>
          <p:nvPr/>
        </p:nvSpPr>
        <p:spPr>
          <a:xfrm>
            <a:off x="5045276" y="1428445"/>
            <a:ext cx="384125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160</a:t>
            </a:r>
          </a:p>
        </p:txBody>
      </p:sp>
      <p:sp>
        <p:nvSpPr>
          <p:cNvPr id="2054" name="ZoneTexte 2053">
            <a:extLst>
              <a:ext uri="{FF2B5EF4-FFF2-40B4-BE49-F238E27FC236}">
                <a16:creationId xmlns:a16="http://schemas.microsoft.com/office/drawing/2014/main" id="{92BBA3B3-F3DF-EFB5-181E-38FC38BE3946}"/>
              </a:ext>
            </a:extLst>
          </p:cNvPr>
          <p:cNvSpPr txBox="1"/>
          <p:nvPr/>
        </p:nvSpPr>
        <p:spPr>
          <a:xfrm>
            <a:off x="1107686" y="214600"/>
            <a:ext cx="297567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56" name="ZoneTexte 2055">
            <a:extLst>
              <a:ext uri="{FF2B5EF4-FFF2-40B4-BE49-F238E27FC236}">
                <a16:creationId xmlns:a16="http://schemas.microsoft.com/office/drawing/2014/main" id="{8FB7AFBF-64DC-0C5B-FBA7-7A486AB3E677}"/>
              </a:ext>
            </a:extLst>
          </p:cNvPr>
          <p:cNvSpPr txBox="1"/>
          <p:nvPr/>
        </p:nvSpPr>
        <p:spPr>
          <a:xfrm>
            <a:off x="2234449" y="214600"/>
            <a:ext cx="297567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</a:p>
        </p:txBody>
      </p:sp>
      <p:sp>
        <p:nvSpPr>
          <p:cNvPr id="2057" name="ZoneTexte 2056">
            <a:extLst>
              <a:ext uri="{FF2B5EF4-FFF2-40B4-BE49-F238E27FC236}">
                <a16:creationId xmlns:a16="http://schemas.microsoft.com/office/drawing/2014/main" id="{9DEFB2FB-454A-57DC-128D-7A6462966DA0}"/>
              </a:ext>
            </a:extLst>
          </p:cNvPr>
          <p:cNvSpPr txBox="1"/>
          <p:nvPr/>
        </p:nvSpPr>
        <p:spPr>
          <a:xfrm>
            <a:off x="3374570" y="214600"/>
            <a:ext cx="297567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</a:p>
        </p:txBody>
      </p:sp>
      <p:sp>
        <p:nvSpPr>
          <p:cNvPr id="2058" name="ZoneTexte 2057">
            <a:extLst>
              <a:ext uri="{FF2B5EF4-FFF2-40B4-BE49-F238E27FC236}">
                <a16:creationId xmlns:a16="http://schemas.microsoft.com/office/drawing/2014/main" id="{58BE0FB2-A4CA-B8F9-54B9-EC5D0F576FB5}"/>
              </a:ext>
            </a:extLst>
          </p:cNvPr>
          <p:cNvSpPr txBox="1"/>
          <p:nvPr/>
        </p:nvSpPr>
        <p:spPr>
          <a:xfrm>
            <a:off x="4519450" y="214600"/>
            <a:ext cx="297567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</a:p>
        </p:txBody>
      </p:sp>
      <p:sp>
        <p:nvSpPr>
          <p:cNvPr id="2059" name="ZoneTexte 2058">
            <a:extLst>
              <a:ext uri="{FF2B5EF4-FFF2-40B4-BE49-F238E27FC236}">
                <a16:creationId xmlns:a16="http://schemas.microsoft.com/office/drawing/2014/main" id="{4AE3BD51-6028-F5A3-C9D3-06B833544317}"/>
              </a:ext>
            </a:extLst>
          </p:cNvPr>
          <p:cNvSpPr txBox="1"/>
          <p:nvPr/>
        </p:nvSpPr>
        <p:spPr>
          <a:xfrm>
            <a:off x="1659558" y="214600"/>
            <a:ext cx="310633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60" name="ZoneTexte 2059">
            <a:extLst>
              <a:ext uri="{FF2B5EF4-FFF2-40B4-BE49-F238E27FC236}">
                <a16:creationId xmlns:a16="http://schemas.microsoft.com/office/drawing/2014/main" id="{1CD7A42F-5FE8-A50D-C754-A3A2F0F29487}"/>
              </a:ext>
            </a:extLst>
          </p:cNvPr>
          <p:cNvSpPr txBox="1"/>
          <p:nvPr/>
        </p:nvSpPr>
        <p:spPr>
          <a:xfrm>
            <a:off x="2801487" y="214600"/>
            <a:ext cx="310633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</a:p>
        </p:txBody>
      </p:sp>
      <p:sp>
        <p:nvSpPr>
          <p:cNvPr id="2061" name="ZoneTexte 2060">
            <a:extLst>
              <a:ext uri="{FF2B5EF4-FFF2-40B4-BE49-F238E27FC236}">
                <a16:creationId xmlns:a16="http://schemas.microsoft.com/office/drawing/2014/main" id="{82012F9C-040C-842A-889B-930671426A66}"/>
              </a:ext>
            </a:extLst>
          </p:cNvPr>
          <p:cNvSpPr txBox="1"/>
          <p:nvPr/>
        </p:nvSpPr>
        <p:spPr>
          <a:xfrm>
            <a:off x="3939492" y="214600"/>
            <a:ext cx="310633" cy="2570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</a:p>
        </p:txBody>
      </p:sp>
      <p:sp>
        <p:nvSpPr>
          <p:cNvPr id="2062" name="ZoneTexte 2061">
            <a:extLst>
              <a:ext uri="{FF2B5EF4-FFF2-40B4-BE49-F238E27FC236}">
                <a16:creationId xmlns:a16="http://schemas.microsoft.com/office/drawing/2014/main" id="{62893598-9FDE-A405-33D6-05B4DAE6A6BE}"/>
              </a:ext>
            </a:extLst>
          </p:cNvPr>
          <p:cNvSpPr txBox="1"/>
          <p:nvPr/>
        </p:nvSpPr>
        <p:spPr>
          <a:xfrm>
            <a:off x="5085073" y="214600"/>
            <a:ext cx="310633" cy="25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E8589BC-D541-28FC-136F-15F95835418B}"/>
              </a:ext>
            </a:extLst>
          </p:cNvPr>
          <p:cNvSpPr/>
          <p:nvPr/>
        </p:nvSpPr>
        <p:spPr>
          <a:xfrm>
            <a:off x="3527389" y="423014"/>
            <a:ext cx="558000" cy="112703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4D7D87E-0D6C-8E6F-94C2-8C5ABE8A26CF}"/>
              </a:ext>
            </a:extLst>
          </p:cNvPr>
          <p:cNvSpPr/>
          <p:nvPr/>
        </p:nvSpPr>
        <p:spPr>
          <a:xfrm>
            <a:off x="2957806" y="423014"/>
            <a:ext cx="558000" cy="112703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C352996-F0F2-E873-DB3F-2A2983FD0FA7}"/>
              </a:ext>
            </a:extLst>
          </p:cNvPr>
          <p:cNvSpPr/>
          <p:nvPr/>
        </p:nvSpPr>
        <p:spPr>
          <a:xfrm>
            <a:off x="4667145" y="423014"/>
            <a:ext cx="553835" cy="112703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A7651D5-4697-AC18-47E0-6A49CC5E2108}"/>
              </a:ext>
            </a:extLst>
          </p:cNvPr>
          <p:cNvSpPr/>
          <p:nvPr/>
        </p:nvSpPr>
        <p:spPr>
          <a:xfrm>
            <a:off x="4098271" y="423014"/>
            <a:ext cx="558000" cy="112703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7B54A4-AF28-2C76-69EC-DB3FAFC99277}"/>
              </a:ext>
            </a:extLst>
          </p:cNvPr>
          <p:cNvSpPr/>
          <p:nvPr/>
        </p:nvSpPr>
        <p:spPr>
          <a:xfrm>
            <a:off x="1247968" y="423014"/>
            <a:ext cx="558000" cy="112703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4EFFAC0-ACA5-A3E6-CC1F-3EA136A5BDB8}"/>
              </a:ext>
            </a:extLst>
          </p:cNvPr>
          <p:cNvSpPr/>
          <p:nvPr/>
        </p:nvSpPr>
        <p:spPr>
          <a:xfrm>
            <a:off x="682698" y="423014"/>
            <a:ext cx="558000" cy="112703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899805-A8AD-B3C4-23D1-E0051FA7B082}"/>
              </a:ext>
            </a:extLst>
          </p:cNvPr>
          <p:cNvSpPr/>
          <p:nvPr/>
        </p:nvSpPr>
        <p:spPr>
          <a:xfrm>
            <a:off x="2387723" y="423014"/>
            <a:ext cx="558000" cy="112703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6FE155-05A6-E1F9-32B3-B8123A438408}"/>
              </a:ext>
            </a:extLst>
          </p:cNvPr>
          <p:cNvSpPr/>
          <p:nvPr/>
        </p:nvSpPr>
        <p:spPr>
          <a:xfrm>
            <a:off x="1818851" y="423014"/>
            <a:ext cx="558000" cy="112703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3" name="Rectangle 1802">
            <a:extLst>
              <a:ext uri="{FF2B5EF4-FFF2-40B4-BE49-F238E27FC236}">
                <a16:creationId xmlns:a16="http://schemas.microsoft.com/office/drawing/2014/main" id="{422A37BF-97CE-0429-62FF-17C29643A0AB}"/>
              </a:ext>
            </a:extLst>
          </p:cNvPr>
          <p:cNvSpPr/>
          <p:nvPr/>
        </p:nvSpPr>
        <p:spPr>
          <a:xfrm>
            <a:off x="682698" y="2123505"/>
            <a:ext cx="1876426" cy="174432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5" name="Rectangle 1804">
            <a:extLst>
              <a:ext uri="{FF2B5EF4-FFF2-40B4-BE49-F238E27FC236}">
                <a16:creationId xmlns:a16="http://schemas.microsoft.com/office/drawing/2014/main" id="{22F670A9-5157-74AB-0E53-F92E49E7494D}"/>
              </a:ext>
            </a:extLst>
          </p:cNvPr>
          <p:cNvSpPr/>
          <p:nvPr/>
        </p:nvSpPr>
        <p:spPr>
          <a:xfrm>
            <a:off x="3384706" y="2128729"/>
            <a:ext cx="1871829" cy="174432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9" name="ZoneTexte 2048">
            <a:extLst>
              <a:ext uri="{FF2B5EF4-FFF2-40B4-BE49-F238E27FC236}">
                <a16:creationId xmlns:a16="http://schemas.microsoft.com/office/drawing/2014/main" id="{742CFCD9-D09E-CE67-4B7E-A74998D2E162}"/>
              </a:ext>
            </a:extLst>
          </p:cNvPr>
          <p:cNvSpPr txBox="1"/>
          <p:nvPr/>
        </p:nvSpPr>
        <p:spPr>
          <a:xfrm>
            <a:off x="1498490" y="2088216"/>
            <a:ext cx="42511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tonic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E966BC9E-69A8-37B2-17C5-7AD46FC50688}"/>
              </a:ext>
            </a:extLst>
          </p:cNvPr>
          <p:cNvSpPr txBox="1"/>
          <p:nvPr/>
        </p:nvSpPr>
        <p:spPr>
          <a:xfrm>
            <a:off x="603580" y="2861856"/>
            <a:ext cx="234243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792" name="ZoneTexte 1791">
            <a:extLst>
              <a:ext uri="{FF2B5EF4-FFF2-40B4-BE49-F238E27FC236}">
                <a16:creationId xmlns:a16="http://schemas.microsoft.com/office/drawing/2014/main" id="{D573C09A-12E8-E379-C068-EA45E3D778CD}"/>
              </a:ext>
            </a:extLst>
          </p:cNvPr>
          <p:cNvSpPr txBox="1"/>
          <p:nvPr/>
        </p:nvSpPr>
        <p:spPr>
          <a:xfrm>
            <a:off x="482838" y="2315505"/>
            <a:ext cx="354984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500</a:t>
            </a:r>
          </a:p>
        </p:txBody>
      </p:sp>
      <p:pic>
        <p:nvPicPr>
          <p:cNvPr id="1816" name="Image 1815">
            <a:extLst>
              <a:ext uri="{FF2B5EF4-FFF2-40B4-BE49-F238E27FC236}">
                <a16:creationId xmlns:a16="http://schemas.microsoft.com/office/drawing/2014/main" id="{14CC070F-C162-31F6-C305-D639A0CEA3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6627" y="3057832"/>
            <a:ext cx="1179483" cy="1250251"/>
          </a:xfrm>
          <a:prstGeom prst="rect">
            <a:avLst/>
          </a:prstGeom>
        </p:spPr>
      </p:pic>
      <p:sp>
        <p:nvSpPr>
          <p:cNvPr id="1817" name="ZoneTexte 1816">
            <a:extLst>
              <a:ext uri="{FF2B5EF4-FFF2-40B4-BE49-F238E27FC236}">
                <a16:creationId xmlns:a16="http://schemas.microsoft.com/office/drawing/2014/main" id="{F133A1A1-12F7-60CA-BDE5-637CFFCE9633}"/>
              </a:ext>
            </a:extLst>
          </p:cNvPr>
          <p:cNvSpPr txBox="1"/>
          <p:nvPr/>
        </p:nvSpPr>
        <p:spPr>
          <a:xfrm>
            <a:off x="2081755" y="4249560"/>
            <a:ext cx="234243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19" name="ZoneTexte 1818">
            <a:extLst>
              <a:ext uri="{FF2B5EF4-FFF2-40B4-BE49-F238E27FC236}">
                <a16:creationId xmlns:a16="http://schemas.microsoft.com/office/drawing/2014/main" id="{9F375235-2B54-E3E4-997B-817BD19F4D06}"/>
              </a:ext>
            </a:extLst>
          </p:cNvPr>
          <p:cNvSpPr txBox="1"/>
          <p:nvPr/>
        </p:nvSpPr>
        <p:spPr>
          <a:xfrm>
            <a:off x="2569860" y="4249560"/>
            <a:ext cx="354984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500</a:t>
            </a:r>
          </a:p>
        </p:txBody>
      </p:sp>
      <p:sp>
        <p:nvSpPr>
          <p:cNvPr id="1820" name="ZoneTexte 1819">
            <a:extLst>
              <a:ext uri="{FF2B5EF4-FFF2-40B4-BE49-F238E27FC236}">
                <a16:creationId xmlns:a16="http://schemas.microsoft.com/office/drawing/2014/main" id="{C1A37AF6-BA3E-D144-F60C-24EA045441BF}"/>
              </a:ext>
            </a:extLst>
          </p:cNvPr>
          <p:cNvSpPr txBox="1"/>
          <p:nvPr/>
        </p:nvSpPr>
        <p:spPr>
          <a:xfrm>
            <a:off x="812044" y="4249560"/>
            <a:ext cx="342911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21" name="ZoneTexte 1820">
            <a:extLst>
              <a:ext uri="{FF2B5EF4-FFF2-40B4-BE49-F238E27FC236}">
                <a16:creationId xmlns:a16="http://schemas.microsoft.com/office/drawing/2014/main" id="{B0B9677C-E282-13C5-7ED4-E927D6CBD3FF}"/>
              </a:ext>
            </a:extLst>
          </p:cNvPr>
          <p:cNvSpPr txBox="1"/>
          <p:nvPr/>
        </p:nvSpPr>
        <p:spPr>
          <a:xfrm>
            <a:off x="1778603" y="4249560"/>
            <a:ext cx="373096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28" name="ZoneTexte 1827">
            <a:extLst>
              <a:ext uri="{FF2B5EF4-FFF2-40B4-BE49-F238E27FC236}">
                <a16:creationId xmlns:a16="http://schemas.microsoft.com/office/drawing/2014/main" id="{AB7E7664-1919-2189-EAF3-0CEBA943DBE3}"/>
              </a:ext>
            </a:extLst>
          </p:cNvPr>
          <p:cNvSpPr txBox="1"/>
          <p:nvPr/>
        </p:nvSpPr>
        <p:spPr>
          <a:xfrm>
            <a:off x="1258915" y="4382885"/>
            <a:ext cx="436486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29" name="ZoneTexte 1828">
            <a:extLst>
              <a:ext uri="{FF2B5EF4-FFF2-40B4-BE49-F238E27FC236}">
                <a16:creationId xmlns:a16="http://schemas.microsoft.com/office/drawing/2014/main" id="{541097F1-FAFC-6CA3-007E-7DE3C0638759}"/>
              </a:ext>
            </a:extLst>
          </p:cNvPr>
          <p:cNvSpPr txBox="1"/>
          <p:nvPr/>
        </p:nvSpPr>
        <p:spPr>
          <a:xfrm rot="16200000">
            <a:off x="271776" y="3574289"/>
            <a:ext cx="430547" cy="217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30" name="ZoneTexte 1829">
            <a:extLst>
              <a:ext uri="{FF2B5EF4-FFF2-40B4-BE49-F238E27FC236}">
                <a16:creationId xmlns:a16="http://schemas.microsoft.com/office/drawing/2014/main" id="{5F60366A-025D-DB64-193F-7707220B2D46}"/>
              </a:ext>
            </a:extLst>
          </p:cNvPr>
          <p:cNvSpPr txBox="1"/>
          <p:nvPr/>
        </p:nvSpPr>
        <p:spPr>
          <a:xfrm>
            <a:off x="2132068" y="4382885"/>
            <a:ext cx="623638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831" name="ZoneTexte 1830">
            <a:extLst>
              <a:ext uri="{FF2B5EF4-FFF2-40B4-BE49-F238E27FC236}">
                <a16:creationId xmlns:a16="http://schemas.microsoft.com/office/drawing/2014/main" id="{C361FFAE-520E-56BC-675E-8EA6046E4554}"/>
              </a:ext>
            </a:extLst>
          </p:cNvPr>
          <p:cNvSpPr txBox="1"/>
          <p:nvPr/>
        </p:nvSpPr>
        <p:spPr>
          <a:xfrm rot="16200000">
            <a:off x="174080" y="2665081"/>
            <a:ext cx="615153" cy="217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832" name="ZoneTexte 1831">
            <a:extLst>
              <a:ext uri="{FF2B5EF4-FFF2-40B4-BE49-F238E27FC236}">
                <a16:creationId xmlns:a16="http://schemas.microsoft.com/office/drawing/2014/main" id="{D7222312-D838-3FCF-7EA5-9D021BAEEFC5}"/>
              </a:ext>
            </a:extLst>
          </p:cNvPr>
          <p:cNvSpPr txBox="1"/>
          <p:nvPr/>
        </p:nvSpPr>
        <p:spPr>
          <a:xfrm>
            <a:off x="494912" y="4086687"/>
            <a:ext cx="342911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33" name="ZoneTexte 1832">
            <a:extLst>
              <a:ext uri="{FF2B5EF4-FFF2-40B4-BE49-F238E27FC236}">
                <a16:creationId xmlns:a16="http://schemas.microsoft.com/office/drawing/2014/main" id="{F8E4CA0B-5314-7458-0A94-AFA7EAAA5C89}"/>
              </a:ext>
            </a:extLst>
          </p:cNvPr>
          <p:cNvSpPr txBox="1"/>
          <p:nvPr/>
        </p:nvSpPr>
        <p:spPr>
          <a:xfrm>
            <a:off x="464726" y="3056945"/>
            <a:ext cx="373097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pic>
        <p:nvPicPr>
          <p:cNvPr id="55" name="Image 54">
            <a:extLst>
              <a:ext uri="{FF2B5EF4-FFF2-40B4-BE49-F238E27FC236}">
                <a16:creationId xmlns:a16="http://schemas.microsoft.com/office/drawing/2014/main" id="{637C53A1-84D2-FDFE-2EBF-5A185B0FD3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17" r="1617"/>
          <a:stretch/>
        </p:blipFill>
        <p:spPr>
          <a:xfrm>
            <a:off x="786118" y="2333752"/>
            <a:ext cx="1195754" cy="704365"/>
          </a:xfrm>
          <a:prstGeom prst="rect">
            <a:avLst/>
          </a:prstGeom>
        </p:spPr>
      </p:pic>
      <p:pic>
        <p:nvPicPr>
          <p:cNvPr id="56" name="Image 55">
            <a:extLst>
              <a:ext uri="{FF2B5EF4-FFF2-40B4-BE49-F238E27FC236}">
                <a16:creationId xmlns:a16="http://schemas.microsoft.com/office/drawing/2014/main" id="{46B19A82-26C9-5A9E-4223-A7442664B80C}"/>
              </a:ext>
            </a:extLst>
          </p:cNvPr>
          <p:cNvPicPr>
            <a:picLocks/>
          </p:cNvPicPr>
          <p:nvPr/>
        </p:nvPicPr>
        <p:blipFill>
          <a:blip r:embed="rId5"/>
          <a:srcRect t="1783" b="1783"/>
          <a:stretch/>
        </p:blipFill>
        <p:spPr>
          <a:xfrm rot="5400000" flipH="1">
            <a:off x="1810925" y="3331741"/>
            <a:ext cx="1240080" cy="681641"/>
          </a:xfrm>
          <a:prstGeom prst="rect">
            <a:avLst/>
          </a:prstGeom>
        </p:spPr>
      </p:pic>
      <p:sp>
        <p:nvSpPr>
          <p:cNvPr id="59" name="ZoneTexte 58">
            <a:extLst>
              <a:ext uri="{FF2B5EF4-FFF2-40B4-BE49-F238E27FC236}">
                <a16:creationId xmlns:a16="http://schemas.microsoft.com/office/drawing/2014/main" id="{216E84AE-B373-5EFF-3170-19D3391F793C}"/>
              </a:ext>
            </a:extLst>
          </p:cNvPr>
          <p:cNvSpPr txBox="1"/>
          <p:nvPr/>
        </p:nvSpPr>
        <p:spPr>
          <a:xfrm>
            <a:off x="3347248" y="2861856"/>
            <a:ext cx="234243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80CA779F-2726-1BC1-0F79-99B0A037BA93}"/>
              </a:ext>
            </a:extLst>
          </p:cNvPr>
          <p:cNvSpPr txBox="1"/>
          <p:nvPr/>
        </p:nvSpPr>
        <p:spPr>
          <a:xfrm>
            <a:off x="3107634" y="2315505"/>
            <a:ext cx="354984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500</a:t>
            </a:r>
          </a:p>
        </p:txBody>
      </p:sp>
      <p:pic>
        <p:nvPicPr>
          <p:cNvPr id="61" name="Image 60">
            <a:extLst>
              <a:ext uri="{FF2B5EF4-FFF2-40B4-BE49-F238E27FC236}">
                <a16:creationId xmlns:a16="http://schemas.microsoft.com/office/drawing/2014/main" id="{0B12CB47-4511-A537-0D25-17A1FEF233F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3512212" y="3057832"/>
            <a:ext cx="1179483" cy="1250251"/>
          </a:xfrm>
          <a:prstGeom prst="rect">
            <a:avLst/>
          </a:prstGeom>
        </p:spPr>
      </p:pic>
      <p:sp>
        <p:nvSpPr>
          <p:cNvPr id="62" name="ZoneTexte 61">
            <a:extLst>
              <a:ext uri="{FF2B5EF4-FFF2-40B4-BE49-F238E27FC236}">
                <a16:creationId xmlns:a16="http://schemas.microsoft.com/office/drawing/2014/main" id="{3C8BFDC0-3222-69BB-6C55-B3890F1835A6}"/>
              </a:ext>
            </a:extLst>
          </p:cNvPr>
          <p:cNvSpPr txBox="1"/>
          <p:nvPr/>
        </p:nvSpPr>
        <p:spPr>
          <a:xfrm>
            <a:off x="4715695" y="4249560"/>
            <a:ext cx="234243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B66D5A0D-FA30-CAC7-1845-7FC9E39F6548}"/>
              </a:ext>
            </a:extLst>
          </p:cNvPr>
          <p:cNvSpPr txBox="1"/>
          <p:nvPr/>
        </p:nvSpPr>
        <p:spPr>
          <a:xfrm>
            <a:off x="5203800" y="4249560"/>
            <a:ext cx="354984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500</a:t>
            </a:r>
          </a:p>
        </p:txBody>
      </p:sp>
      <p:sp>
        <p:nvSpPr>
          <p:cNvPr id="1793" name="ZoneTexte 1792">
            <a:extLst>
              <a:ext uri="{FF2B5EF4-FFF2-40B4-BE49-F238E27FC236}">
                <a16:creationId xmlns:a16="http://schemas.microsoft.com/office/drawing/2014/main" id="{3A6826CB-60B7-AA11-8A7B-98C4093872B5}"/>
              </a:ext>
            </a:extLst>
          </p:cNvPr>
          <p:cNvSpPr txBox="1"/>
          <p:nvPr/>
        </p:nvSpPr>
        <p:spPr>
          <a:xfrm>
            <a:off x="3436840" y="4249560"/>
            <a:ext cx="342911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794" name="ZoneTexte 1793">
            <a:extLst>
              <a:ext uri="{FF2B5EF4-FFF2-40B4-BE49-F238E27FC236}">
                <a16:creationId xmlns:a16="http://schemas.microsoft.com/office/drawing/2014/main" id="{48DEAC7D-43A6-0CF8-B531-77AD53DA679F}"/>
              </a:ext>
            </a:extLst>
          </p:cNvPr>
          <p:cNvSpPr txBox="1"/>
          <p:nvPr/>
        </p:nvSpPr>
        <p:spPr>
          <a:xfrm>
            <a:off x="4403399" y="4249560"/>
            <a:ext cx="373096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795" name="ZoneTexte 1794">
            <a:extLst>
              <a:ext uri="{FF2B5EF4-FFF2-40B4-BE49-F238E27FC236}">
                <a16:creationId xmlns:a16="http://schemas.microsoft.com/office/drawing/2014/main" id="{2F5775EF-FD1F-401B-5A56-7ADB5C3A6820}"/>
              </a:ext>
            </a:extLst>
          </p:cNvPr>
          <p:cNvSpPr txBox="1"/>
          <p:nvPr/>
        </p:nvSpPr>
        <p:spPr>
          <a:xfrm>
            <a:off x="3877674" y="4382885"/>
            <a:ext cx="448560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796" name="ZoneTexte 1795">
            <a:extLst>
              <a:ext uri="{FF2B5EF4-FFF2-40B4-BE49-F238E27FC236}">
                <a16:creationId xmlns:a16="http://schemas.microsoft.com/office/drawing/2014/main" id="{08F868DA-6A6A-F9A6-AAE9-BC460A463C54}"/>
              </a:ext>
            </a:extLst>
          </p:cNvPr>
          <p:cNvSpPr txBox="1"/>
          <p:nvPr/>
        </p:nvSpPr>
        <p:spPr>
          <a:xfrm rot="16200000">
            <a:off x="3009489" y="3574289"/>
            <a:ext cx="442457" cy="217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797" name="ZoneTexte 1796">
            <a:extLst>
              <a:ext uri="{FF2B5EF4-FFF2-40B4-BE49-F238E27FC236}">
                <a16:creationId xmlns:a16="http://schemas.microsoft.com/office/drawing/2014/main" id="{997EB9E1-43F1-FA15-7730-E9265A174C3D}"/>
              </a:ext>
            </a:extLst>
          </p:cNvPr>
          <p:cNvSpPr txBox="1"/>
          <p:nvPr/>
        </p:nvSpPr>
        <p:spPr>
          <a:xfrm>
            <a:off x="4756864" y="4382885"/>
            <a:ext cx="623638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798" name="ZoneTexte 1797">
            <a:extLst>
              <a:ext uri="{FF2B5EF4-FFF2-40B4-BE49-F238E27FC236}">
                <a16:creationId xmlns:a16="http://schemas.microsoft.com/office/drawing/2014/main" id="{D85B03AF-F224-B135-2D6E-D31EE74C7A5C}"/>
              </a:ext>
            </a:extLst>
          </p:cNvPr>
          <p:cNvSpPr txBox="1"/>
          <p:nvPr/>
        </p:nvSpPr>
        <p:spPr>
          <a:xfrm rot="16200000">
            <a:off x="2917747" y="2665081"/>
            <a:ext cx="615153" cy="2173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799" name="ZoneTexte 1798">
            <a:extLst>
              <a:ext uri="{FF2B5EF4-FFF2-40B4-BE49-F238E27FC236}">
                <a16:creationId xmlns:a16="http://schemas.microsoft.com/office/drawing/2014/main" id="{7228FBD4-3BD5-B8EE-4CB4-E731C2509C90}"/>
              </a:ext>
            </a:extLst>
          </p:cNvPr>
          <p:cNvSpPr txBox="1"/>
          <p:nvPr/>
        </p:nvSpPr>
        <p:spPr>
          <a:xfrm>
            <a:off x="3238579" y="4068399"/>
            <a:ext cx="342911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00" name="ZoneTexte 1799">
            <a:extLst>
              <a:ext uri="{FF2B5EF4-FFF2-40B4-BE49-F238E27FC236}">
                <a16:creationId xmlns:a16="http://schemas.microsoft.com/office/drawing/2014/main" id="{DA09DE76-2718-3DC6-2637-CDD45FD9EE23}"/>
              </a:ext>
            </a:extLst>
          </p:cNvPr>
          <p:cNvSpPr txBox="1"/>
          <p:nvPr/>
        </p:nvSpPr>
        <p:spPr>
          <a:xfrm>
            <a:off x="3208394" y="3056945"/>
            <a:ext cx="373097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pic>
        <p:nvPicPr>
          <p:cNvPr id="1801" name="Image 1800">
            <a:extLst>
              <a:ext uri="{FF2B5EF4-FFF2-40B4-BE49-F238E27FC236}">
                <a16:creationId xmlns:a16="http://schemas.microsoft.com/office/drawing/2014/main" id="{FF8D1E74-91D9-26E1-FBFB-2EA03BC551A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663" r="663"/>
          <a:stretch/>
        </p:blipFill>
        <p:spPr>
          <a:xfrm>
            <a:off x="3504077" y="2408934"/>
            <a:ext cx="1195754" cy="690736"/>
          </a:xfrm>
          <a:prstGeom prst="rect">
            <a:avLst/>
          </a:prstGeom>
        </p:spPr>
      </p:pic>
      <p:sp>
        <p:nvSpPr>
          <p:cNvPr id="2048" name="ZoneTexte 2047">
            <a:extLst>
              <a:ext uri="{FF2B5EF4-FFF2-40B4-BE49-F238E27FC236}">
                <a16:creationId xmlns:a16="http://schemas.microsoft.com/office/drawing/2014/main" id="{85837A07-A53A-E026-2C09-14483C0D4CB8}"/>
              </a:ext>
            </a:extLst>
          </p:cNvPr>
          <p:cNvSpPr txBox="1"/>
          <p:nvPr/>
        </p:nvSpPr>
        <p:spPr>
          <a:xfrm>
            <a:off x="2113055" y="2929742"/>
            <a:ext cx="557230" cy="2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1808" name="Image 1807">
            <a:extLst>
              <a:ext uri="{FF2B5EF4-FFF2-40B4-BE49-F238E27FC236}">
                <a16:creationId xmlns:a16="http://schemas.microsoft.com/office/drawing/2014/main" id="{7A818F3E-673C-BBC3-ADBC-94AD13FB39CF}"/>
              </a:ext>
            </a:extLst>
          </p:cNvPr>
          <p:cNvPicPr>
            <a:picLocks/>
          </p:cNvPicPr>
          <p:nvPr/>
        </p:nvPicPr>
        <p:blipFill>
          <a:blip r:embed="rId8"/>
          <a:srcRect t="870" b="870"/>
          <a:stretch/>
        </p:blipFill>
        <p:spPr>
          <a:xfrm rot="5400000" flipH="1">
            <a:off x="4426989" y="3332161"/>
            <a:ext cx="1240409" cy="694725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2409F161-978D-7083-85A5-31CF4BA066FE}"/>
              </a:ext>
            </a:extLst>
          </p:cNvPr>
          <p:cNvSpPr txBox="1"/>
          <p:nvPr/>
        </p:nvSpPr>
        <p:spPr>
          <a:xfrm>
            <a:off x="553850" y="1428445"/>
            <a:ext cx="231419" cy="213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8" name="ZoneTexte 2087">
            <a:extLst>
              <a:ext uri="{FF2B5EF4-FFF2-40B4-BE49-F238E27FC236}">
                <a16:creationId xmlns:a16="http://schemas.microsoft.com/office/drawing/2014/main" id="{ECE8F0A4-43C5-3CCD-76FF-ED24C7E35E27}"/>
              </a:ext>
            </a:extLst>
          </p:cNvPr>
          <p:cNvSpPr txBox="1"/>
          <p:nvPr/>
        </p:nvSpPr>
        <p:spPr>
          <a:xfrm>
            <a:off x="4728258" y="2913290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A96C183-D714-9692-EC99-7CCCA078A0C5}"/>
              </a:ext>
            </a:extLst>
          </p:cNvPr>
          <p:cNvSpPr txBox="1"/>
          <p:nvPr/>
        </p:nvSpPr>
        <p:spPr>
          <a:xfrm>
            <a:off x="382632" y="4748067"/>
            <a:ext cx="342754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 Fluctuations in collective burst firing tune the early-weight reset</a:t>
            </a:r>
          </a:p>
        </p:txBody>
      </p:sp>
      <p:pic>
        <p:nvPicPr>
          <p:cNvPr id="57" name="Image 56">
            <a:extLst>
              <a:ext uri="{FF2B5EF4-FFF2-40B4-BE49-F238E27FC236}">
                <a16:creationId xmlns:a16="http://schemas.microsoft.com/office/drawing/2014/main" id="{D333965C-9148-BA3A-87E2-9A5EA72C5228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668736" y="6662917"/>
            <a:ext cx="4596906" cy="789227"/>
          </a:xfrm>
          <a:prstGeom prst="rect">
            <a:avLst/>
          </a:prstGeom>
        </p:spPr>
      </p:pic>
      <p:sp>
        <p:nvSpPr>
          <p:cNvPr id="2073" name="ZoneTexte 2072">
            <a:extLst>
              <a:ext uri="{FF2B5EF4-FFF2-40B4-BE49-F238E27FC236}">
                <a16:creationId xmlns:a16="http://schemas.microsoft.com/office/drawing/2014/main" id="{3B07C066-A637-6A08-6846-32962D12C2FD}"/>
              </a:ext>
            </a:extLst>
          </p:cNvPr>
          <p:cNvSpPr txBox="1"/>
          <p:nvPr/>
        </p:nvSpPr>
        <p:spPr>
          <a:xfrm>
            <a:off x="362043" y="6557532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075" name="ZoneTexte 2074">
            <a:extLst>
              <a:ext uri="{FF2B5EF4-FFF2-40B4-BE49-F238E27FC236}">
                <a16:creationId xmlns:a16="http://schemas.microsoft.com/office/drawing/2014/main" id="{53716374-5EBF-59BB-4798-737961E118B7}"/>
              </a:ext>
            </a:extLst>
          </p:cNvPr>
          <p:cNvSpPr txBox="1"/>
          <p:nvPr/>
        </p:nvSpPr>
        <p:spPr>
          <a:xfrm>
            <a:off x="1692173" y="74231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078" name="ZoneTexte 2077">
            <a:extLst>
              <a:ext uri="{FF2B5EF4-FFF2-40B4-BE49-F238E27FC236}">
                <a16:creationId xmlns:a16="http://schemas.microsoft.com/office/drawing/2014/main" id="{B4B5CD19-1210-1BDF-4EB3-D8DD09C3ECF6}"/>
              </a:ext>
            </a:extLst>
          </p:cNvPr>
          <p:cNvSpPr txBox="1"/>
          <p:nvPr/>
        </p:nvSpPr>
        <p:spPr>
          <a:xfrm>
            <a:off x="2824460" y="74231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40</a:t>
            </a:r>
          </a:p>
        </p:txBody>
      </p:sp>
      <p:sp>
        <p:nvSpPr>
          <p:cNvPr id="2080" name="ZoneTexte 2079">
            <a:extLst>
              <a:ext uri="{FF2B5EF4-FFF2-40B4-BE49-F238E27FC236}">
                <a16:creationId xmlns:a16="http://schemas.microsoft.com/office/drawing/2014/main" id="{DD0A4178-D2D5-5E21-A6D0-6717CA5C4439}"/>
              </a:ext>
            </a:extLst>
          </p:cNvPr>
          <p:cNvSpPr txBox="1"/>
          <p:nvPr/>
        </p:nvSpPr>
        <p:spPr>
          <a:xfrm>
            <a:off x="2641016" y="7607412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81" name="ZoneTexte 2080">
            <a:extLst>
              <a:ext uri="{FF2B5EF4-FFF2-40B4-BE49-F238E27FC236}">
                <a16:creationId xmlns:a16="http://schemas.microsoft.com/office/drawing/2014/main" id="{CE9D9507-FC01-23CE-65EE-31AF7DAEAA27}"/>
              </a:ext>
            </a:extLst>
          </p:cNvPr>
          <p:cNvSpPr txBox="1"/>
          <p:nvPr/>
        </p:nvSpPr>
        <p:spPr>
          <a:xfrm rot="16200000">
            <a:off x="174635" y="6957199"/>
            <a:ext cx="279173" cy="2147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</a:t>
            </a:r>
          </a:p>
        </p:txBody>
      </p:sp>
      <p:sp>
        <p:nvSpPr>
          <p:cNvPr id="2084" name="ZoneTexte 2083">
            <a:extLst>
              <a:ext uri="{FF2B5EF4-FFF2-40B4-BE49-F238E27FC236}">
                <a16:creationId xmlns:a16="http://schemas.microsoft.com/office/drawing/2014/main" id="{A409D13B-77B4-E41D-D234-9E1F38999289}"/>
              </a:ext>
            </a:extLst>
          </p:cNvPr>
          <p:cNvSpPr txBox="1"/>
          <p:nvPr/>
        </p:nvSpPr>
        <p:spPr>
          <a:xfrm>
            <a:off x="4576845" y="7232160"/>
            <a:ext cx="7264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100 weights</a:t>
            </a:r>
          </a:p>
        </p:txBody>
      </p:sp>
      <p:sp>
        <p:nvSpPr>
          <p:cNvPr id="2085" name="ZoneTexte 2084">
            <a:extLst>
              <a:ext uri="{FF2B5EF4-FFF2-40B4-BE49-F238E27FC236}">
                <a16:creationId xmlns:a16="http://schemas.microsoft.com/office/drawing/2014/main" id="{D552C7A7-24A2-8B94-15FF-9A3465B4D187}"/>
              </a:ext>
            </a:extLst>
          </p:cNvPr>
          <p:cNvSpPr txBox="1"/>
          <p:nvPr/>
        </p:nvSpPr>
        <p:spPr>
          <a:xfrm>
            <a:off x="3960175" y="7405775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</a:t>
            </a:r>
          </a:p>
        </p:txBody>
      </p:sp>
      <p:sp>
        <p:nvSpPr>
          <p:cNvPr id="2086" name="ZoneTexte 2085">
            <a:extLst>
              <a:ext uri="{FF2B5EF4-FFF2-40B4-BE49-F238E27FC236}">
                <a16:creationId xmlns:a16="http://schemas.microsoft.com/office/drawing/2014/main" id="{743F3A4A-2D5B-4237-2944-9175EA2911CA}"/>
              </a:ext>
            </a:extLst>
          </p:cNvPr>
          <p:cNvSpPr txBox="1"/>
          <p:nvPr/>
        </p:nvSpPr>
        <p:spPr>
          <a:xfrm>
            <a:off x="5109189" y="7405775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80</a:t>
            </a:r>
          </a:p>
        </p:txBody>
      </p:sp>
      <p:sp>
        <p:nvSpPr>
          <p:cNvPr id="2087" name="ZoneTexte 2086">
            <a:extLst>
              <a:ext uri="{FF2B5EF4-FFF2-40B4-BE49-F238E27FC236}">
                <a16:creationId xmlns:a16="http://schemas.microsoft.com/office/drawing/2014/main" id="{59FC4E88-4076-2D74-433E-88DF89345447}"/>
              </a:ext>
            </a:extLst>
          </p:cNvPr>
          <p:cNvSpPr txBox="1"/>
          <p:nvPr/>
        </p:nvSpPr>
        <p:spPr>
          <a:xfrm>
            <a:off x="1699789" y="6425761"/>
            <a:ext cx="248786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</a:t>
            </a:r>
            <a:endParaRPr lang="en-US" sz="900" baseline="-25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089" name="ZoneTexte 2088">
            <a:extLst>
              <a:ext uri="{FF2B5EF4-FFF2-40B4-BE49-F238E27FC236}">
                <a16:creationId xmlns:a16="http://schemas.microsoft.com/office/drawing/2014/main" id="{114EA6A8-C481-9E9C-13DB-71D92E381439}"/>
              </a:ext>
            </a:extLst>
          </p:cNvPr>
          <p:cNvSpPr txBox="1"/>
          <p:nvPr/>
        </p:nvSpPr>
        <p:spPr>
          <a:xfrm>
            <a:off x="2818572" y="6425761"/>
            <a:ext cx="30489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90" name="ZoneTexte 2089">
            <a:extLst>
              <a:ext uri="{FF2B5EF4-FFF2-40B4-BE49-F238E27FC236}">
                <a16:creationId xmlns:a16="http://schemas.microsoft.com/office/drawing/2014/main" id="{C46C3545-AFDA-0003-994D-A6D78C74A435}"/>
              </a:ext>
            </a:extLst>
          </p:cNvPr>
          <p:cNvSpPr txBox="1"/>
          <p:nvPr/>
        </p:nvSpPr>
        <p:spPr>
          <a:xfrm>
            <a:off x="3956577" y="6425761"/>
            <a:ext cx="30489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</a:p>
        </p:txBody>
      </p:sp>
      <p:sp>
        <p:nvSpPr>
          <p:cNvPr id="2091" name="ZoneTexte 2090">
            <a:extLst>
              <a:ext uri="{FF2B5EF4-FFF2-40B4-BE49-F238E27FC236}">
                <a16:creationId xmlns:a16="http://schemas.microsoft.com/office/drawing/2014/main" id="{6441649E-C386-BA0A-76D8-BDEF8A2BDA22}"/>
              </a:ext>
            </a:extLst>
          </p:cNvPr>
          <p:cNvSpPr txBox="1"/>
          <p:nvPr/>
        </p:nvSpPr>
        <p:spPr>
          <a:xfrm>
            <a:off x="5093920" y="6425761"/>
            <a:ext cx="30489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</a:p>
        </p:txBody>
      </p:sp>
      <p:sp>
        <p:nvSpPr>
          <p:cNvPr id="2092" name="Rectangle 2091">
            <a:extLst>
              <a:ext uri="{FF2B5EF4-FFF2-40B4-BE49-F238E27FC236}">
                <a16:creationId xmlns:a16="http://schemas.microsoft.com/office/drawing/2014/main" id="{196187F0-8FA4-96BD-AE46-ED57E365AFA0}"/>
              </a:ext>
            </a:extLst>
          </p:cNvPr>
          <p:cNvSpPr/>
          <p:nvPr/>
        </p:nvSpPr>
        <p:spPr>
          <a:xfrm>
            <a:off x="680121" y="5020730"/>
            <a:ext cx="1123269" cy="112703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3" name="Rectangle 2092">
            <a:extLst>
              <a:ext uri="{FF2B5EF4-FFF2-40B4-BE49-F238E27FC236}">
                <a16:creationId xmlns:a16="http://schemas.microsoft.com/office/drawing/2014/main" id="{04EDD699-D3DC-D26B-B780-F1F6421FFAB4}"/>
              </a:ext>
            </a:extLst>
          </p:cNvPr>
          <p:cNvSpPr/>
          <p:nvPr/>
        </p:nvSpPr>
        <p:spPr>
          <a:xfrm>
            <a:off x="1797435" y="5020730"/>
            <a:ext cx="3439950" cy="112703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4" name="ZoneTexte 2093">
            <a:extLst>
              <a:ext uri="{FF2B5EF4-FFF2-40B4-BE49-F238E27FC236}">
                <a16:creationId xmlns:a16="http://schemas.microsoft.com/office/drawing/2014/main" id="{5B8C7C14-5D6C-6FAB-DF89-52DF83CB37CF}"/>
              </a:ext>
            </a:extLst>
          </p:cNvPr>
          <p:cNvSpPr txBox="1"/>
          <p:nvPr/>
        </p:nvSpPr>
        <p:spPr>
          <a:xfrm>
            <a:off x="1057461" y="4958864"/>
            <a:ext cx="42511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tonic</a:t>
            </a:r>
          </a:p>
        </p:txBody>
      </p:sp>
      <p:sp>
        <p:nvSpPr>
          <p:cNvPr id="2095" name="ZoneTexte 2094">
            <a:extLst>
              <a:ext uri="{FF2B5EF4-FFF2-40B4-BE49-F238E27FC236}">
                <a16:creationId xmlns:a16="http://schemas.microsoft.com/office/drawing/2014/main" id="{82A3DC23-7A32-B568-0B00-71866EE16CB0}"/>
              </a:ext>
            </a:extLst>
          </p:cNvPr>
          <p:cNvSpPr txBox="1"/>
          <p:nvPr/>
        </p:nvSpPr>
        <p:spPr>
          <a:xfrm>
            <a:off x="699225" y="8629136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96" name="ZoneTexte 2095">
            <a:extLst>
              <a:ext uri="{FF2B5EF4-FFF2-40B4-BE49-F238E27FC236}">
                <a16:creationId xmlns:a16="http://schemas.microsoft.com/office/drawing/2014/main" id="{0F362C90-ED08-A5A4-2F61-23F53295ED0D}"/>
              </a:ext>
            </a:extLst>
          </p:cNvPr>
          <p:cNvSpPr txBox="1"/>
          <p:nvPr/>
        </p:nvSpPr>
        <p:spPr>
          <a:xfrm>
            <a:off x="506866" y="8234174"/>
            <a:ext cx="44114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1000</a:t>
            </a:r>
          </a:p>
        </p:txBody>
      </p:sp>
      <p:sp>
        <p:nvSpPr>
          <p:cNvPr id="2097" name="ZoneTexte 2096">
            <a:extLst>
              <a:ext uri="{FF2B5EF4-FFF2-40B4-BE49-F238E27FC236}">
                <a16:creationId xmlns:a16="http://schemas.microsoft.com/office/drawing/2014/main" id="{1923BDB0-90EA-CAE7-924F-ADDC633AA4F1}"/>
              </a:ext>
            </a:extLst>
          </p:cNvPr>
          <p:cNvSpPr txBox="1"/>
          <p:nvPr/>
        </p:nvSpPr>
        <p:spPr>
          <a:xfrm rot="16200000">
            <a:off x="89070" y="8448832"/>
            <a:ext cx="6623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2098" name="ZoneTexte 2097">
            <a:extLst>
              <a:ext uri="{FF2B5EF4-FFF2-40B4-BE49-F238E27FC236}">
                <a16:creationId xmlns:a16="http://schemas.microsoft.com/office/drawing/2014/main" id="{1A2D5D7A-A179-EA14-9295-C0191CACCDFD}"/>
              </a:ext>
            </a:extLst>
          </p:cNvPr>
          <p:cNvSpPr txBox="1"/>
          <p:nvPr/>
        </p:nvSpPr>
        <p:spPr>
          <a:xfrm>
            <a:off x="851899" y="8316995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2099" name="ZoneTexte 2098">
            <a:extLst>
              <a:ext uri="{FF2B5EF4-FFF2-40B4-BE49-F238E27FC236}">
                <a16:creationId xmlns:a16="http://schemas.microsoft.com/office/drawing/2014/main" id="{CA9E492A-3589-6420-31FF-F21096E88C51}"/>
              </a:ext>
            </a:extLst>
          </p:cNvPr>
          <p:cNvSpPr txBox="1"/>
          <p:nvPr/>
        </p:nvSpPr>
        <p:spPr>
          <a:xfrm rot="16200000">
            <a:off x="372832" y="4985200"/>
            <a:ext cx="3113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</a:t>
            </a:r>
            <a:r>
              <a:rPr lang="en-US" sz="900" baseline="-250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Inh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grpSp>
        <p:nvGrpSpPr>
          <p:cNvPr id="2100" name="Groupe 2099">
            <a:extLst>
              <a:ext uri="{FF2B5EF4-FFF2-40B4-BE49-F238E27FC236}">
                <a16:creationId xmlns:a16="http://schemas.microsoft.com/office/drawing/2014/main" id="{C08C182D-01C7-EF91-FBC1-C08A89F830D8}"/>
              </a:ext>
            </a:extLst>
          </p:cNvPr>
          <p:cNvGrpSpPr/>
          <p:nvPr/>
        </p:nvGrpSpPr>
        <p:grpSpPr>
          <a:xfrm>
            <a:off x="680972" y="5208148"/>
            <a:ext cx="4545658" cy="115089"/>
            <a:chOff x="671486" y="762644"/>
            <a:chExt cx="4545658" cy="201425"/>
          </a:xfrm>
        </p:grpSpPr>
        <p:cxnSp>
          <p:nvCxnSpPr>
            <p:cNvPr id="2101" name="Connecteur droit 2100">
              <a:extLst>
                <a:ext uri="{FF2B5EF4-FFF2-40B4-BE49-F238E27FC236}">
                  <a16:creationId xmlns:a16="http://schemas.microsoft.com/office/drawing/2014/main" id="{CCF1D8C0-4B5C-203B-CFAC-285CABBFC254}"/>
                </a:ext>
              </a:extLst>
            </p:cNvPr>
            <p:cNvCxnSpPr/>
            <p:nvPr/>
          </p:nvCxnSpPr>
          <p:spPr>
            <a:xfrm>
              <a:off x="671486" y="762644"/>
              <a:ext cx="1146018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2" name="Connecteur droit 2101">
              <a:extLst>
                <a:ext uri="{FF2B5EF4-FFF2-40B4-BE49-F238E27FC236}">
                  <a16:creationId xmlns:a16="http://schemas.microsoft.com/office/drawing/2014/main" id="{0F654025-7826-D241-678A-50BE6CAE65B6}"/>
                </a:ext>
              </a:extLst>
            </p:cNvPr>
            <p:cNvCxnSpPr>
              <a:cxnSpLocks/>
            </p:cNvCxnSpPr>
            <p:nvPr/>
          </p:nvCxnSpPr>
          <p:spPr>
            <a:xfrm>
              <a:off x="1817504" y="762644"/>
              <a:ext cx="0" cy="130445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3" name="Connecteur droit 2102">
              <a:extLst>
                <a:ext uri="{FF2B5EF4-FFF2-40B4-BE49-F238E27FC236}">
                  <a16:creationId xmlns:a16="http://schemas.microsoft.com/office/drawing/2014/main" id="{88034F50-08C0-6A9D-273A-32A891ED9FAC}"/>
                </a:ext>
              </a:extLst>
            </p:cNvPr>
            <p:cNvCxnSpPr>
              <a:cxnSpLocks/>
            </p:cNvCxnSpPr>
            <p:nvPr/>
          </p:nvCxnSpPr>
          <p:spPr>
            <a:xfrm>
              <a:off x="1812125" y="893089"/>
              <a:ext cx="1157298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4" name="Connecteur droit 2103">
              <a:extLst>
                <a:ext uri="{FF2B5EF4-FFF2-40B4-BE49-F238E27FC236}">
                  <a16:creationId xmlns:a16="http://schemas.microsoft.com/office/drawing/2014/main" id="{E8373F08-B5BF-7485-8B67-86641C761215}"/>
                </a:ext>
              </a:extLst>
            </p:cNvPr>
            <p:cNvCxnSpPr>
              <a:cxnSpLocks/>
            </p:cNvCxnSpPr>
            <p:nvPr/>
          </p:nvCxnSpPr>
          <p:spPr>
            <a:xfrm>
              <a:off x="2964314" y="963021"/>
              <a:ext cx="1126415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5" name="Connecteur droit 2104">
              <a:extLst>
                <a:ext uri="{FF2B5EF4-FFF2-40B4-BE49-F238E27FC236}">
                  <a16:creationId xmlns:a16="http://schemas.microsoft.com/office/drawing/2014/main" id="{A0016EF2-E20A-EE2E-91CB-BA847B8CC68F}"/>
                </a:ext>
              </a:extLst>
            </p:cNvPr>
            <p:cNvCxnSpPr>
              <a:cxnSpLocks/>
            </p:cNvCxnSpPr>
            <p:nvPr/>
          </p:nvCxnSpPr>
          <p:spPr>
            <a:xfrm>
              <a:off x="2969423" y="897123"/>
              <a:ext cx="0" cy="60519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6" name="Connecteur droit 2105">
              <a:extLst>
                <a:ext uri="{FF2B5EF4-FFF2-40B4-BE49-F238E27FC236}">
                  <a16:creationId xmlns:a16="http://schemas.microsoft.com/office/drawing/2014/main" id="{E746B1D6-8F96-B8AE-74FB-53545857F7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90729" y="841669"/>
              <a:ext cx="0" cy="12240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7" name="Connecteur droit 2106">
              <a:extLst>
                <a:ext uri="{FF2B5EF4-FFF2-40B4-BE49-F238E27FC236}">
                  <a16:creationId xmlns:a16="http://schemas.microsoft.com/office/drawing/2014/main" id="{0E4A73E3-8C71-FC46-08EA-EBCA45A45F4B}"/>
                </a:ext>
              </a:extLst>
            </p:cNvPr>
            <p:cNvCxnSpPr>
              <a:cxnSpLocks/>
            </p:cNvCxnSpPr>
            <p:nvPr/>
          </p:nvCxnSpPr>
          <p:spPr>
            <a:xfrm>
              <a:off x="4090729" y="841669"/>
              <a:ext cx="1126415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08" name="Image 2107">
            <a:extLst>
              <a:ext uri="{FF2B5EF4-FFF2-40B4-BE49-F238E27FC236}">
                <a16:creationId xmlns:a16="http://schemas.microsoft.com/office/drawing/2014/main" id="{BB30D31E-C3AE-8C45-3B6F-63EB7B18F49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-1" b="6615"/>
          <a:stretch/>
        </p:blipFill>
        <p:spPr>
          <a:xfrm>
            <a:off x="890101" y="8225830"/>
            <a:ext cx="1002333" cy="533537"/>
          </a:xfrm>
          <a:prstGeom prst="rect">
            <a:avLst/>
          </a:prstGeom>
        </p:spPr>
      </p:pic>
      <p:pic>
        <p:nvPicPr>
          <p:cNvPr id="2109" name="Image 2108">
            <a:extLst>
              <a:ext uri="{FF2B5EF4-FFF2-40B4-BE49-F238E27FC236}">
                <a16:creationId xmlns:a16="http://schemas.microsoft.com/office/drawing/2014/main" id="{09D9DE2D-3BDC-07E0-3072-9EF62C7965F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-1" b="6615"/>
          <a:stretch/>
        </p:blipFill>
        <p:spPr>
          <a:xfrm>
            <a:off x="2020751" y="8225830"/>
            <a:ext cx="1002333" cy="533537"/>
          </a:xfrm>
          <a:prstGeom prst="rect">
            <a:avLst/>
          </a:prstGeom>
        </p:spPr>
      </p:pic>
      <p:pic>
        <p:nvPicPr>
          <p:cNvPr id="2110" name="Image 2109">
            <a:extLst>
              <a:ext uri="{FF2B5EF4-FFF2-40B4-BE49-F238E27FC236}">
                <a16:creationId xmlns:a16="http://schemas.microsoft.com/office/drawing/2014/main" id="{18AD6EEF-F858-6D02-B3D2-22EFDD6D1C10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-1" b="6615"/>
          <a:stretch/>
        </p:blipFill>
        <p:spPr>
          <a:xfrm>
            <a:off x="3156057" y="8225830"/>
            <a:ext cx="1002335" cy="533537"/>
          </a:xfrm>
          <a:prstGeom prst="rect">
            <a:avLst/>
          </a:prstGeom>
        </p:spPr>
      </p:pic>
      <p:pic>
        <p:nvPicPr>
          <p:cNvPr id="2111" name="Image 2110">
            <a:extLst>
              <a:ext uri="{FF2B5EF4-FFF2-40B4-BE49-F238E27FC236}">
                <a16:creationId xmlns:a16="http://schemas.microsoft.com/office/drawing/2014/main" id="{A633A076-6FFF-CDBA-936E-5BAD1F28BB2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-1" b="6615"/>
          <a:stretch/>
        </p:blipFill>
        <p:spPr>
          <a:xfrm>
            <a:off x="4303119" y="8225830"/>
            <a:ext cx="1002333" cy="533537"/>
          </a:xfrm>
          <a:prstGeom prst="rect">
            <a:avLst/>
          </a:prstGeom>
        </p:spPr>
      </p:pic>
      <p:sp>
        <p:nvSpPr>
          <p:cNvPr id="2112" name="ZoneTexte 2111">
            <a:extLst>
              <a:ext uri="{FF2B5EF4-FFF2-40B4-BE49-F238E27FC236}">
                <a16:creationId xmlns:a16="http://schemas.microsoft.com/office/drawing/2014/main" id="{08308AF4-198F-60A7-DAAF-A659DF918029}"/>
              </a:ext>
            </a:extLst>
          </p:cNvPr>
          <p:cNvSpPr txBox="1"/>
          <p:nvPr/>
        </p:nvSpPr>
        <p:spPr>
          <a:xfrm>
            <a:off x="573131" y="7423137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3" name="ZoneTexte 2112">
            <a:extLst>
              <a:ext uri="{FF2B5EF4-FFF2-40B4-BE49-F238E27FC236}">
                <a16:creationId xmlns:a16="http://schemas.microsoft.com/office/drawing/2014/main" id="{DF38E997-2066-BEDE-C53A-6A4539267B4D}"/>
              </a:ext>
            </a:extLst>
          </p:cNvPr>
          <p:cNvSpPr txBox="1"/>
          <p:nvPr/>
        </p:nvSpPr>
        <p:spPr>
          <a:xfrm>
            <a:off x="772298" y="875936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4" name="ZoneTexte 2113">
            <a:extLst>
              <a:ext uri="{FF2B5EF4-FFF2-40B4-BE49-F238E27FC236}">
                <a16:creationId xmlns:a16="http://schemas.microsoft.com/office/drawing/2014/main" id="{475F443A-46C7-60AC-68A9-A52366454B5C}"/>
              </a:ext>
            </a:extLst>
          </p:cNvPr>
          <p:cNvSpPr txBox="1"/>
          <p:nvPr/>
        </p:nvSpPr>
        <p:spPr>
          <a:xfrm>
            <a:off x="1751590" y="875936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15" name="ZoneTexte 2114">
            <a:extLst>
              <a:ext uri="{FF2B5EF4-FFF2-40B4-BE49-F238E27FC236}">
                <a16:creationId xmlns:a16="http://schemas.microsoft.com/office/drawing/2014/main" id="{B008E18D-B5F9-0822-AA6F-CE095C74EE63}"/>
              </a:ext>
            </a:extLst>
          </p:cNvPr>
          <p:cNvSpPr txBox="1"/>
          <p:nvPr/>
        </p:nvSpPr>
        <p:spPr>
          <a:xfrm>
            <a:off x="1902257" y="875936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6" name="ZoneTexte 2115">
            <a:extLst>
              <a:ext uri="{FF2B5EF4-FFF2-40B4-BE49-F238E27FC236}">
                <a16:creationId xmlns:a16="http://schemas.microsoft.com/office/drawing/2014/main" id="{7FAD15FB-94D3-DE91-19C6-E0389DC3B710}"/>
              </a:ext>
            </a:extLst>
          </p:cNvPr>
          <p:cNvSpPr txBox="1"/>
          <p:nvPr/>
        </p:nvSpPr>
        <p:spPr>
          <a:xfrm>
            <a:off x="2880794" y="875936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17" name="ZoneTexte 2116">
            <a:extLst>
              <a:ext uri="{FF2B5EF4-FFF2-40B4-BE49-F238E27FC236}">
                <a16:creationId xmlns:a16="http://schemas.microsoft.com/office/drawing/2014/main" id="{38A90319-D869-8977-F97C-B42858A26D44}"/>
              </a:ext>
            </a:extLst>
          </p:cNvPr>
          <p:cNvSpPr txBox="1"/>
          <p:nvPr/>
        </p:nvSpPr>
        <p:spPr>
          <a:xfrm>
            <a:off x="3033734" y="875936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8" name="ZoneTexte 2117">
            <a:extLst>
              <a:ext uri="{FF2B5EF4-FFF2-40B4-BE49-F238E27FC236}">
                <a16:creationId xmlns:a16="http://schemas.microsoft.com/office/drawing/2014/main" id="{9A958EBF-8E58-4B54-2B46-B328116DB390}"/>
              </a:ext>
            </a:extLst>
          </p:cNvPr>
          <p:cNvSpPr txBox="1"/>
          <p:nvPr/>
        </p:nvSpPr>
        <p:spPr>
          <a:xfrm>
            <a:off x="4023157" y="875936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19" name="ZoneTexte 2118">
            <a:extLst>
              <a:ext uri="{FF2B5EF4-FFF2-40B4-BE49-F238E27FC236}">
                <a16:creationId xmlns:a16="http://schemas.microsoft.com/office/drawing/2014/main" id="{3010616D-B44C-E746-2AD2-52A970C23C7D}"/>
              </a:ext>
            </a:extLst>
          </p:cNvPr>
          <p:cNvSpPr txBox="1"/>
          <p:nvPr/>
        </p:nvSpPr>
        <p:spPr>
          <a:xfrm>
            <a:off x="4184787" y="875936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20" name="ZoneTexte 2119">
            <a:extLst>
              <a:ext uri="{FF2B5EF4-FFF2-40B4-BE49-F238E27FC236}">
                <a16:creationId xmlns:a16="http://schemas.microsoft.com/office/drawing/2014/main" id="{9B72D58F-9609-FB6E-4B43-F3021EF2283E}"/>
              </a:ext>
            </a:extLst>
          </p:cNvPr>
          <p:cNvSpPr txBox="1"/>
          <p:nvPr/>
        </p:nvSpPr>
        <p:spPr>
          <a:xfrm>
            <a:off x="5174209" y="875936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21" name="ZoneTexte 2120">
            <a:extLst>
              <a:ext uri="{FF2B5EF4-FFF2-40B4-BE49-F238E27FC236}">
                <a16:creationId xmlns:a16="http://schemas.microsoft.com/office/drawing/2014/main" id="{3235B4F1-136A-D2B5-F381-29A34CD56AF4}"/>
              </a:ext>
            </a:extLst>
          </p:cNvPr>
          <p:cNvSpPr txBox="1"/>
          <p:nvPr/>
        </p:nvSpPr>
        <p:spPr>
          <a:xfrm>
            <a:off x="401659" y="7816485"/>
            <a:ext cx="27526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 Early-weight distribution at the end of each state </a:t>
            </a:r>
          </a:p>
        </p:txBody>
      </p:sp>
      <p:sp>
        <p:nvSpPr>
          <p:cNvPr id="2122" name="Rectangle 2121">
            <a:extLst>
              <a:ext uri="{FF2B5EF4-FFF2-40B4-BE49-F238E27FC236}">
                <a16:creationId xmlns:a16="http://schemas.microsoft.com/office/drawing/2014/main" id="{0B7ED326-1749-C71A-3CE8-F9C3257260F8}"/>
              </a:ext>
            </a:extLst>
          </p:cNvPr>
          <p:cNvSpPr/>
          <p:nvPr/>
        </p:nvSpPr>
        <p:spPr>
          <a:xfrm>
            <a:off x="894300" y="8096130"/>
            <a:ext cx="1123269" cy="112703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3" name="ZoneTexte 2122">
            <a:extLst>
              <a:ext uri="{FF2B5EF4-FFF2-40B4-BE49-F238E27FC236}">
                <a16:creationId xmlns:a16="http://schemas.microsoft.com/office/drawing/2014/main" id="{6BC2DA0F-0E7D-65B9-E176-9590DA63A08A}"/>
              </a:ext>
            </a:extLst>
          </p:cNvPr>
          <p:cNvSpPr txBox="1"/>
          <p:nvPr/>
        </p:nvSpPr>
        <p:spPr>
          <a:xfrm>
            <a:off x="1271639" y="8033223"/>
            <a:ext cx="42511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tonic</a:t>
            </a:r>
          </a:p>
        </p:txBody>
      </p:sp>
      <p:sp>
        <p:nvSpPr>
          <p:cNvPr id="2126" name="Rectangle 2125">
            <a:extLst>
              <a:ext uri="{FF2B5EF4-FFF2-40B4-BE49-F238E27FC236}">
                <a16:creationId xmlns:a16="http://schemas.microsoft.com/office/drawing/2014/main" id="{42BA70AA-71A1-99AF-4C5A-9ACCE4BD1DB6}"/>
              </a:ext>
            </a:extLst>
          </p:cNvPr>
          <p:cNvSpPr/>
          <p:nvPr/>
        </p:nvSpPr>
        <p:spPr>
          <a:xfrm>
            <a:off x="2033483" y="8096130"/>
            <a:ext cx="3439950" cy="112703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8" name="ZoneTexte 2127">
            <a:extLst>
              <a:ext uri="{FF2B5EF4-FFF2-40B4-BE49-F238E27FC236}">
                <a16:creationId xmlns:a16="http://schemas.microsoft.com/office/drawing/2014/main" id="{50EB7242-F3DE-FE67-B44E-CC9BAC1B6049}"/>
              </a:ext>
            </a:extLst>
          </p:cNvPr>
          <p:cNvSpPr txBox="1"/>
          <p:nvPr/>
        </p:nvSpPr>
        <p:spPr>
          <a:xfrm>
            <a:off x="3531348" y="8039794"/>
            <a:ext cx="4716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burst </a:t>
            </a:r>
          </a:p>
        </p:txBody>
      </p:sp>
      <p:sp>
        <p:nvSpPr>
          <p:cNvPr id="2129" name="ZoneTexte 2128">
            <a:extLst>
              <a:ext uri="{FF2B5EF4-FFF2-40B4-BE49-F238E27FC236}">
                <a16:creationId xmlns:a16="http://schemas.microsoft.com/office/drawing/2014/main" id="{C25A7B41-D8B9-47E8-F5DF-63A13393A981}"/>
              </a:ext>
            </a:extLst>
          </p:cNvPr>
          <p:cNvSpPr txBox="1"/>
          <p:nvPr/>
        </p:nvSpPr>
        <p:spPr>
          <a:xfrm>
            <a:off x="1040327" y="8879082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w(T)</a:t>
            </a:r>
          </a:p>
        </p:txBody>
      </p:sp>
      <p:sp>
        <p:nvSpPr>
          <p:cNvPr id="2130" name="ZoneTexte 2129">
            <a:extLst>
              <a:ext uri="{FF2B5EF4-FFF2-40B4-BE49-F238E27FC236}">
                <a16:creationId xmlns:a16="http://schemas.microsoft.com/office/drawing/2014/main" id="{22799133-0B91-87D2-7C5C-B4837FED88E5}"/>
              </a:ext>
            </a:extLst>
          </p:cNvPr>
          <p:cNvSpPr txBox="1"/>
          <p:nvPr/>
        </p:nvSpPr>
        <p:spPr>
          <a:xfrm>
            <a:off x="2170977" y="8879082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2131" name="ZoneTexte 2130">
            <a:extLst>
              <a:ext uri="{FF2B5EF4-FFF2-40B4-BE49-F238E27FC236}">
                <a16:creationId xmlns:a16="http://schemas.microsoft.com/office/drawing/2014/main" id="{C5061D83-9354-C120-2F22-C5E4CE186E47}"/>
              </a:ext>
            </a:extLst>
          </p:cNvPr>
          <p:cNvSpPr txBox="1"/>
          <p:nvPr/>
        </p:nvSpPr>
        <p:spPr>
          <a:xfrm>
            <a:off x="3341403" y="8879082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2132" name="ZoneTexte 2131">
            <a:extLst>
              <a:ext uri="{FF2B5EF4-FFF2-40B4-BE49-F238E27FC236}">
                <a16:creationId xmlns:a16="http://schemas.microsoft.com/office/drawing/2014/main" id="{5ECC5EBC-2751-7F92-2EA5-8C64EA0A4B77}"/>
              </a:ext>
            </a:extLst>
          </p:cNvPr>
          <p:cNvSpPr txBox="1"/>
          <p:nvPr/>
        </p:nvSpPr>
        <p:spPr>
          <a:xfrm>
            <a:off x="4453345" y="8879082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2133" name="ZoneTexte 2132">
            <a:extLst>
              <a:ext uri="{FF2B5EF4-FFF2-40B4-BE49-F238E27FC236}">
                <a16:creationId xmlns:a16="http://schemas.microsoft.com/office/drawing/2014/main" id="{8925A686-F877-9A0B-0266-8F35F5965532}"/>
              </a:ext>
            </a:extLst>
          </p:cNvPr>
          <p:cNvSpPr txBox="1"/>
          <p:nvPr/>
        </p:nvSpPr>
        <p:spPr>
          <a:xfrm>
            <a:off x="861639" y="8306396"/>
            <a:ext cx="5485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2134" name="ZoneTexte 2133">
            <a:extLst>
              <a:ext uri="{FF2B5EF4-FFF2-40B4-BE49-F238E27FC236}">
                <a16:creationId xmlns:a16="http://schemas.microsoft.com/office/drawing/2014/main" id="{37BFBC6F-F20C-1A57-1072-9D6D7AE3804F}"/>
              </a:ext>
            </a:extLst>
          </p:cNvPr>
          <p:cNvSpPr txBox="1"/>
          <p:nvPr/>
        </p:nvSpPr>
        <p:spPr>
          <a:xfrm rot="16200000">
            <a:off x="384294" y="5534464"/>
            <a:ext cx="4667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raster</a:t>
            </a:r>
          </a:p>
        </p:txBody>
      </p:sp>
      <p:sp>
        <p:nvSpPr>
          <p:cNvPr id="2135" name="ZoneTexte 2134">
            <a:extLst>
              <a:ext uri="{FF2B5EF4-FFF2-40B4-BE49-F238E27FC236}">
                <a16:creationId xmlns:a16="http://schemas.microsoft.com/office/drawing/2014/main" id="{5358457E-30E8-0464-2604-A972190C2285}"/>
              </a:ext>
            </a:extLst>
          </p:cNvPr>
          <p:cNvSpPr txBox="1"/>
          <p:nvPr/>
        </p:nvSpPr>
        <p:spPr>
          <a:xfrm>
            <a:off x="1093051" y="6356625"/>
            <a:ext cx="3369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 s</a:t>
            </a:r>
          </a:p>
        </p:txBody>
      </p:sp>
      <p:cxnSp>
        <p:nvCxnSpPr>
          <p:cNvPr id="2136" name="Connecteur droit 2135">
            <a:extLst>
              <a:ext uri="{FF2B5EF4-FFF2-40B4-BE49-F238E27FC236}">
                <a16:creationId xmlns:a16="http://schemas.microsoft.com/office/drawing/2014/main" id="{79A85AD0-4E48-71B9-46F8-DA80E2909F71}"/>
              </a:ext>
            </a:extLst>
          </p:cNvPr>
          <p:cNvCxnSpPr>
            <a:cxnSpLocks/>
          </p:cNvCxnSpPr>
          <p:nvPr/>
        </p:nvCxnSpPr>
        <p:spPr>
          <a:xfrm>
            <a:off x="1184570" y="6604080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7" name="Connecteur droit 2136">
            <a:extLst>
              <a:ext uri="{FF2B5EF4-FFF2-40B4-BE49-F238E27FC236}">
                <a16:creationId xmlns:a16="http://schemas.microsoft.com/office/drawing/2014/main" id="{BF04FF60-6C08-C5B8-5E55-F3E3FDF2894E}"/>
              </a:ext>
            </a:extLst>
          </p:cNvPr>
          <p:cNvCxnSpPr>
            <a:cxnSpLocks/>
          </p:cNvCxnSpPr>
          <p:nvPr/>
        </p:nvCxnSpPr>
        <p:spPr>
          <a:xfrm>
            <a:off x="2342763" y="6604080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8" name="Connecteur droit 2137">
            <a:extLst>
              <a:ext uri="{FF2B5EF4-FFF2-40B4-BE49-F238E27FC236}">
                <a16:creationId xmlns:a16="http://schemas.microsoft.com/office/drawing/2014/main" id="{7A55132B-3094-720F-377A-4730EAC1A596}"/>
              </a:ext>
            </a:extLst>
          </p:cNvPr>
          <p:cNvCxnSpPr>
            <a:cxnSpLocks/>
          </p:cNvCxnSpPr>
          <p:nvPr/>
        </p:nvCxnSpPr>
        <p:spPr>
          <a:xfrm>
            <a:off x="3476764" y="6604080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9" name="Connecteur droit 2138">
            <a:extLst>
              <a:ext uri="{FF2B5EF4-FFF2-40B4-BE49-F238E27FC236}">
                <a16:creationId xmlns:a16="http://schemas.microsoft.com/office/drawing/2014/main" id="{2161E69C-EC14-BC12-C329-DAD1BDE00409}"/>
              </a:ext>
            </a:extLst>
          </p:cNvPr>
          <p:cNvCxnSpPr>
            <a:cxnSpLocks/>
          </p:cNvCxnSpPr>
          <p:nvPr/>
        </p:nvCxnSpPr>
        <p:spPr>
          <a:xfrm>
            <a:off x="4619129" y="6604080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0" name="Connecteur droit 2139">
            <a:extLst>
              <a:ext uri="{FF2B5EF4-FFF2-40B4-BE49-F238E27FC236}">
                <a16:creationId xmlns:a16="http://schemas.microsoft.com/office/drawing/2014/main" id="{836FF647-518B-32FB-2509-CE1AC4D0D2F7}"/>
              </a:ext>
            </a:extLst>
          </p:cNvPr>
          <p:cNvCxnSpPr>
            <a:cxnSpLocks/>
          </p:cNvCxnSpPr>
          <p:nvPr/>
        </p:nvCxnSpPr>
        <p:spPr>
          <a:xfrm flipV="1">
            <a:off x="1320688" y="6313861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1" name="Connecteur droit 2140">
            <a:extLst>
              <a:ext uri="{FF2B5EF4-FFF2-40B4-BE49-F238E27FC236}">
                <a16:creationId xmlns:a16="http://schemas.microsoft.com/office/drawing/2014/main" id="{131418BE-C83F-71BE-9D04-D64E7AAD86BC}"/>
              </a:ext>
            </a:extLst>
          </p:cNvPr>
          <p:cNvCxnSpPr>
            <a:cxnSpLocks/>
          </p:cNvCxnSpPr>
          <p:nvPr/>
        </p:nvCxnSpPr>
        <p:spPr>
          <a:xfrm flipH="1" flipV="1">
            <a:off x="747920" y="6315264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2" name="Connecteur droit 2141">
            <a:extLst>
              <a:ext uri="{FF2B5EF4-FFF2-40B4-BE49-F238E27FC236}">
                <a16:creationId xmlns:a16="http://schemas.microsoft.com/office/drawing/2014/main" id="{A7DB54C3-730B-B20C-CE3C-6EDB3AC89DE9}"/>
              </a:ext>
            </a:extLst>
          </p:cNvPr>
          <p:cNvCxnSpPr>
            <a:cxnSpLocks/>
          </p:cNvCxnSpPr>
          <p:nvPr/>
        </p:nvCxnSpPr>
        <p:spPr>
          <a:xfrm flipV="1">
            <a:off x="2454842" y="6313861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3" name="Connecteur droit 2142">
            <a:extLst>
              <a:ext uri="{FF2B5EF4-FFF2-40B4-BE49-F238E27FC236}">
                <a16:creationId xmlns:a16="http://schemas.microsoft.com/office/drawing/2014/main" id="{9ED886F2-5E03-5CAB-2D67-8F3BE07C69C8}"/>
              </a:ext>
            </a:extLst>
          </p:cNvPr>
          <p:cNvCxnSpPr>
            <a:cxnSpLocks/>
          </p:cNvCxnSpPr>
          <p:nvPr/>
        </p:nvCxnSpPr>
        <p:spPr>
          <a:xfrm flipH="1" flipV="1">
            <a:off x="1901090" y="6313861"/>
            <a:ext cx="452585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4" name="Connecteur droit 2143">
            <a:extLst>
              <a:ext uri="{FF2B5EF4-FFF2-40B4-BE49-F238E27FC236}">
                <a16:creationId xmlns:a16="http://schemas.microsoft.com/office/drawing/2014/main" id="{F8EBC7AB-CDFC-FF6B-2BD1-6B8DD5A2D521}"/>
              </a:ext>
            </a:extLst>
          </p:cNvPr>
          <p:cNvCxnSpPr>
            <a:cxnSpLocks/>
          </p:cNvCxnSpPr>
          <p:nvPr/>
        </p:nvCxnSpPr>
        <p:spPr>
          <a:xfrm flipV="1">
            <a:off x="3603897" y="6313861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5" name="Connecteur droit 2144">
            <a:extLst>
              <a:ext uri="{FF2B5EF4-FFF2-40B4-BE49-F238E27FC236}">
                <a16:creationId xmlns:a16="http://schemas.microsoft.com/office/drawing/2014/main" id="{A56C5254-E5A5-76C1-92F7-266EA93E41F2}"/>
              </a:ext>
            </a:extLst>
          </p:cNvPr>
          <p:cNvCxnSpPr>
            <a:cxnSpLocks/>
          </p:cNvCxnSpPr>
          <p:nvPr/>
        </p:nvCxnSpPr>
        <p:spPr>
          <a:xfrm flipH="1" flipV="1">
            <a:off x="3031026" y="6313861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6" name="Connecteur droit 2145">
            <a:extLst>
              <a:ext uri="{FF2B5EF4-FFF2-40B4-BE49-F238E27FC236}">
                <a16:creationId xmlns:a16="http://schemas.microsoft.com/office/drawing/2014/main" id="{DFBFA34F-23A5-330F-FB36-22D3EE25548C}"/>
              </a:ext>
            </a:extLst>
          </p:cNvPr>
          <p:cNvCxnSpPr>
            <a:cxnSpLocks/>
          </p:cNvCxnSpPr>
          <p:nvPr/>
        </p:nvCxnSpPr>
        <p:spPr>
          <a:xfrm flipV="1">
            <a:off x="4735415" y="6313861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7" name="Connecteur droit 2146">
            <a:extLst>
              <a:ext uri="{FF2B5EF4-FFF2-40B4-BE49-F238E27FC236}">
                <a16:creationId xmlns:a16="http://schemas.microsoft.com/office/drawing/2014/main" id="{903FEDB1-B6A1-6089-FEC5-4F6232629C47}"/>
              </a:ext>
            </a:extLst>
          </p:cNvPr>
          <p:cNvCxnSpPr>
            <a:cxnSpLocks/>
          </p:cNvCxnSpPr>
          <p:nvPr/>
        </p:nvCxnSpPr>
        <p:spPr>
          <a:xfrm flipH="1" flipV="1">
            <a:off x="4170782" y="6313861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48" name="Image 2147">
            <a:extLst>
              <a:ext uri="{FF2B5EF4-FFF2-40B4-BE49-F238E27FC236}">
                <a16:creationId xmlns:a16="http://schemas.microsoft.com/office/drawing/2014/main" id="{21E7CCEC-5F2C-E890-D183-F564026C1D51}"/>
              </a:ext>
            </a:extLst>
          </p:cNvPr>
          <p:cNvPicPr>
            <a:picLocks/>
          </p:cNvPicPr>
          <p:nvPr/>
        </p:nvPicPr>
        <p:blipFill rotWithShape="1">
          <a:blip r:embed="rId14"/>
          <a:srcRect l="3887" t="14829" r="1" b="14829"/>
          <a:stretch/>
        </p:blipFill>
        <p:spPr>
          <a:xfrm>
            <a:off x="820050" y="5955874"/>
            <a:ext cx="935869" cy="253006"/>
          </a:xfrm>
          <a:prstGeom prst="rect">
            <a:avLst/>
          </a:prstGeom>
        </p:spPr>
      </p:pic>
      <p:pic>
        <p:nvPicPr>
          <p:cNvPr id="2149" name="Image 2148">
            <a:extLst>
              <a:ext uri="{FF2B5EF4-FFF2-40B4-BE49-F238E27FC236}">
                <a16:creationId xmlns:a16="http://schemas.microsoft.com/office/drawing/2014/main" id="{7F382A4C-0B90-6B1B-69A5-C64A31E12C8F}"/>
              </a:ext>
            </a:extLst>
          </p:cNvPr>
          <p:cNvPicPr>
            <a:picLocks/>
          </p:cNvPicPr>
          <p:nvPr/>
        </p:nvPicPr>
        <p:blipFill rotWithShape="1">
          <a:blip r:embed="rId15"/>
          <a:srcRect l="2890" t="6868" b="6868"/>
          <a:stretch/>
        </p:blipFill>
        <p:spPr>
          <a:xfrm>
            <a:off x="1957977" y="5949519"/>
            <a:ext cx="1015644" cy="333259"/>
          </a:xfrm>
          <a:prstGeom prst="rect">
            <a:avLst/>
          </a:prstGeom>
        </p:spPr>
      </p:pic>
      <p:pic>
        <p:nvPicPr>
          <p:cNvPr id="2150" name="Image 2149">
            <a:extLst>
              <a:ext uri="{FF2B5EF4-FFF2-40B4-BE49-F238E27FC236}">
                <a16:creationId xmlns:a16="http://schemas.microsoft.com/office/drawing/2014/main" id="{AF4ADE92-2808-E423-A7DD-23FF12DBC4FD}"/>
              </a:ext>
            </a:extLst>
          </p:cNvPr>
          <p:cNvPicPr>
            <a:picLocks/>
          </p:cNvPicPr>
          <p:nvPr/>
        </p:nvPicPr>
        <p:blipFill rotWithShape="1">
          <a:blip r:embed="rId16"/>
          <a:srcRect l="3036" t="6933" b="6933"/>
          <a:stretch/>
        </p:blipFill>
        <p:spPr>
          <a:xfrm>
            <a:off x="3150202" y="5949519"/>
            <a:ext cx="1015644" cy="333259"/>
          </a:xfrm>
          <a:prstGeom prst="rect">
            <a:avLst/>
          </a:prstGeom>
        </p:spPr>
      </p:pic>
      <p:pic>
        <p:nvPicPr>
          <p:cNvPr id="2151" name="Image 2150">
            <a:extLst>
              <a:ext uri="{FF2B5EF4-FFF2-40B4-BE49-F238E27FC236}">
                <a16:creationId xmlns:a16="http://schemas.microsoft.com/office/drawing/2014/main" id="{89D271BC-3FCF-92B1-6793-A1C6B60CAC14}"/>
              </a:ext>
            </a:extLst>
          </p:cNvPr>
          <p:cNvPicPr>
            <a:picLocks/>
          </p:cNvPicPr>
          <p:nvPr/>
        </p:nvPicPr>
        <p:blipFill rotWithShape="1">
          <a:blip r:embed="rId17"/>
          <a:srcRect l="1818" t="6933" b="6933"/>
          <a:stretch/>
        </p:blipFill>
        <p:spPr>
          <a:xfrm>
            <a:off x="4247276" y="5949520"/>
            <a:ext cx="1028408" cy="333258"/>
          </a:xfrm>
          <a:prstGeom prst="rect">
            <a:avLst/>
          </a:prstGeom>
        </p:spPr>
      </p:pic>
      <p:pic>
        <p:nvPicPr>
          <p:cNvPr id="2152" name="Image 2151">
            <a:extLst>
              <a:ext uri="{FF2B5EF4-FFF2-40B4-BE49-F238E27FC236}">
                <a16:creationId xmlns:a16="http://schemas.microsoft.com/office/drawing/2014/main" id="{C354733A-7B87-283B-C15B-55B9D2340F59}"/>
              </a:ext>
            </a:extLst>
          </p:cNvPr>
          <p:cNvPicPr>
            <a:picLocks/>
          </p:cNvPicPr>
          <p:nvPr/>
        </p:nvPicPr>
        <p:blipFill>
          <a:blip r:embed="rId18"/>
          <a:srcRect/>
          <a:stretch/>
        </p:blipFill>
        <p:spPr>
          <a:xfrm>
            <a:off x="3236071" y="5398040"/>
            <a:ext cx="849318" cy="490876"/>
          </a:xfrm>
          <a:prstGeom prst="rect">
            <a:avLst/>
          </a:prstGeom>
        </p:spPr>
      </p:pic>
      <p:pic>
        <p:nvPicPr>
          <p:cNvPr id="2153" name="Image 2152">
            <a:extLst>
              <a:ext uri="{FF2B5EF4-FFF2-40B4-BE49-F238E27FC236}">
                <a16:creationId xmlns:a16="http://schemas.microsoft.com/office/drawing/2014/main" id="{33AEB390-13B9-5777-8652-38D4F97A3B8B}"/>
              </a:ext>
            </a:extLst>
          </p:cNvPr>
          <p:cNvPicPr>
            <a:picLocks/>
          </p:cNvPicPr>
          <p:nvPr/>
        </p:nvPicPr>
        <p:blipFill>
          <a:blip r:embed="rId19"/>
          <a:srcRect/>
          <a:stretch/>
        </p:blipFill>
        <p:spPr>
          <a:xfrm>
            <a:off x="1957977" y="5398040"/>
            <a:ext cx="950465" cy="490876"/>
          </a:xfrm>
          <a:prstGeom prst="rect">
            <a:avLst/>
          </a:prstGeom>
        </p:spPr>
      </p:pic>
      <p:pic>
        <p:nvPicPr>
          <p:cNvPr id="2154" name="Image 2153">
            <a:extLst>
              <a:ext uri="{FF2B5EF4-FFF2-40B4-BE49-F238E27FC236}">
                <a16:creationId xmlns:a16="http://schemas.microsoft.com/office/drawing/2014/main" id="{DE6B5773-37D0-EAFA-F3A3-AC9A3C7F8A72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820051" y="5398040"/>
            <a:ext cx="908676" cy="491974"/>
          </a:xfrm>
          <a:prstGeom prst="rect">
            <a:avLst/>
          </a:prstGeom>
        </p:spPr>
      </p:pic>
      <p:pic>
        <p:nvPicPr>
          <p:cNvPr id="2155" name="Image 2154">
            <a:extLst>
              <a:ext uri="{FF2B5EF4-FFF2-40B4-BE49-F238E27FC236}">
                <a16:creationId xmlns:a16="http://schemas.microsoft.com/office/drawing/2014/main" id="{20D16342-3AF3-5049-B404-9504B5F253B4}"/>
              </a:ext>
            </a:extLst>
          </p:cNvPr>
          <p:cNvPicPr>
            <a:picLocks/>
          </p:cNvPicPr>
          <p:nvPr/>
        </p:nvPicPr>
        <p:blipFill>
          <a:blip r:embed="rId21"/>
          <a:srcRect/>
          <a:stretch/>
        </p:blipFill>
        <p:spPr>
          <a:xfrm>
            <a:off x="4265924" y="5398040"/>
            <a:ext cx="955056" cy="490876"/>
          </a:xfrm>
          <a:prstGeom prst="rect">
            <a:avLst/>
          </a:prstGeom>
        </p:spPr>
      </p:pic>
      <p:cxnSp>
        <p:nvCxnSpPr>
          <p:cNvPr id="2156" name="Connecteur droit 2155">
            <a:extLst>
              <a:ext uri="{FF2B5EF4-FFF2-40B4-BE49-F238E27FC236}">
                <a16:creationId xmlns:a16="http://schemas.microsoft.com/office/drawing/2014/main" id="{E8389949-0ACD-C280-6F19-2B163ED60DA1}"/>
              </a:ext>
            </a:extLst>
          </p:cNvPr>
          <p:cNvCxnSpPr>
            <a:cxnSpLocks/>
          </p:cNvCxnSpPr>
          <p:nvPr/>
        </p:nvCxnSpPr>
        <p:spPr>
          <a:xfrm>
            <a:off x="5294786" y="6047682"/>
            <a:ext cx="961" cy="86436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7" name="ZoneTexte 2156">
            <a:extLst>
              <a:ext uri="{FF2B5EF4-FFF2-40B4-BE49-F238E27FC236}">
                <a16:creationId xmlns:a16="http://schemas.microsoft.com/office/drawing/2014/main" id="{2E53DC2F-54CC-D4A5-977D-22CD27ED120B}"/>
              </a:ext>
            </a:extLst>
          </p:cNvPr>
          <p:cNvSpPr txBox="1"/>
          <p:nvPr/>
        </p:nvSpPr>
        <p:spPr>
          <a:xfrm rot="16200000">
            <a:off x="5076823" y="5904731"/>
            <a:ext cx="562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0.1 </a:t>
            </a:r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a.u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9C6FBCE5-51D1-4201-C851-A637495F9A85}"/>
              </a:ext>
            </a:extLst>
          </p:cNvPr>
          <p:cNvSpPr txBox="1"/>
          <p:nvPr/>
        </p:nvSpPr>
        <p:spPr>
          <a:xfrm>
            <a:off x="1349303" y="361240"/>
            <a:ext cx="4395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burst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DE3744E-15A5-20F8-B0C8-2DEE665B737A}"/>
              </a:ext>
            </a:extLst>
          </p:cNvPr>
          <p:cNvSpPr txBox="1"/>
          <p:nvPr/>
        </p:nvSpPr>
        <p:spPr>
          <a:xfrm>
            <a:off x="4135396" y="2088216"/>
            <a:ext cx="4395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burst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B1EC35B-5C72-0DA1-BD5B-90C8EB4D7181}"/>
              </a:ext>
            </a:extLst>
          </p:cNvPr>
          <p:cNvSpPr txBox="1"/>
          <p:nvPr/>
        </p:nvSpPr>
        <p:spPr>
          <a:xfrm>
            <a:off x="778420" y="361240"/>
            <a:ext cx="42511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tonic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D156637-61C6-6E83-720D-36635295BCB4}"/>
              </a:ext>
            </a:extLst>
          </p:cNvPr>
          <p:cNvSpPr txBox="1"/>
          <p:nvPr/>
        </p:nvSpPr>
        <p:spPr>
          <a:xfrm>
            <a:off x="3295300" y="4958864"/>
            <a:ext cx="4716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burst 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F6834AF-BD6C-7A79-6313-781524898D31}"/>
              </a:ext>
            </a:extLst>
          </p:cNvPr>
          <p:cNvSpPr txBox="1"/>
          <p:nvPr/>
        </p:nvSpPr>
        <p:spPr>
          <a:xfrm>
            <a:off x="402705" y="729177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9BDD706-2005-674D-3086-B44C08A29F69}"/>
              </a:ext>
            </a:extLst>
          </p:cNvPr>
          <p:cNvSpPr txBox="1"/>
          <p:nvPr/>
        </p:nvSpPr>
        <p:spPr>
          <a:xfrm rot="16200000">
            <a:off x="426773" y="5978263"/>
            <a:ext cx="381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LFP</a:t>
            </a:r>
          </a:p>
        </p:txBody>
      </p:sp>
    </p:spTree>
    <p:extLst>
      <p:ext uri="{BB962C8B-B14F-4D97-AF65-F5344CB8AC3E}">
        <p14:creationId xmlns:p14="http://schemas.microsoft.com/office/powerpoint/2010/main" val="33944475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29923</TotalTime>
  <Words>340</Words>
  <Application>Microsoft Macintosh PowerPoint</Application>
  <PresentationFormat>Format A4 (210 x 297 mm)</PresentationFormat>
  <Paragraphs>198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Helvetica Neue Light</vt:lpstr>
      <vt:lpstr>Helvetica Neue Medium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Kathleen Jacquerie</dc:creator>
  <cp:lastModifiedBy>Kathleen Jacquerie</cp:lastModifiedBy>
  <cp:revision>311</cp:revision>
  <dcterms:created xsi:type="dcterms:W3CDTF">2022-11-18T05:31:33Z</dcterms:created>
  <dcterms:modified xsi:type="dcterms:W3CDTF">2024-04-22T13:39:10Z</dcterms:modified>
</cp:coreProperties>
</file>

<file path=docProps/thumbnail.jpeg>
</file>